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0"/>
  </p:notesMasterIdLst>
  <p:handoutMasterIdLst>
    <p:handoutMasterId r:id="rId51"/>
  </p:handoutMasterIdLst>
  <p:sldIdLst>
    <p:sldId id="256" r:id="rId2"/>
    <p:sldId id="266" r:id="rId3"/>
    <p:sldId id="306" r:id="rId4"/>
    <p:sldId id="318" r:id="rId5"/>
    <p:sldId id="303" r:id="rId6"/>
    <p:sldId id="278" r:id="rId7"/>
    <p:sldId id="267" r:id="rId8"/>
    <p:sldId id="268" r:id="rId9"/>
    <p:sldId id="269" r:id="rId10"/>
    <p:sldId id="274" r:id="rId11"/>
    <p:sldId id="275" r:id="rId12"/>
    <p:sldId id="273" r:id="rId13"/>
    <p:sldId id="271" r:id="rId14"/>
    <p:sldId id="272" r:id="rId15"/>
    <p:sldId id="276" r:id="rId16"/>
    <p:sldId id="304" r:id="rId17"/>
    <p:sldId id="320" r:id="rId18"/>
    <p:sldId id="277" r:id="rId19"/>
    <p:sldId id="279" r:id="rId20"/>
    <p:sldId id="307" r:id="rId21"/>
    <p:sldId id="308" r:id="rId22"/>
    <p:sldId id="281" r:id="rId23"/>
    <p:sldId id="280" r:id="rId24"/>
    <p:sldId id="282" r:id="rId25"/>
    <p:sldId id="283" r:id="rId26"/>
    <p:sldId id="284" r:id="rId27"/>
    <p:sldId id="285" r:id="rId28"/>
    <p:sldId id="287" r:id="rId29"/>
    <p:sldId id="309" r:id="rId30"/>
    <p:sldId id="310" r:id="rId31"/>
    <p:sldId id="288" r:id="rId32"/>
    <p:sldId id="289" r:id="rId33"/>
    <p:sldId id="290" r:id="rId34"/>
    <p:sldId id="291" r:id="rId35"/>
    <p:sldId id="292" r:id="rId36"/>
    <p:sldId id="293" r:id="rId37"/>
    <p:sldId id="294" r:id="rId38"/>
    <p:sldId id="305" r:id="rId39"/>
    <p:sldId id="322" r:id="rId40"/>
    <p:sldId id="295" r:id="rId41"/>
    <p:sldId id="311" r:id="rId42"/>
    <p:sldId id="314" r:id="rId43"/>
    <p:sldId id="315" r:id="rId44"/>
    <p:sldId id="316" r:id="rId45"/>
    <p:sldId id="317" r:id="rId46"/>
    <p:sldId id="301" r:id="rId47"/>
    <p:sldId id="296" r:id="rId48"/>
    <p:sldId id="299" r:id="rId4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7" d="100"/>
          <a:sy n="127" d="100"/>
        </p:scale>
        <p:origin x="444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handoutMaster" Target="handoutMasters/handoutMaster1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397FFD-7B17-4035-A2E3-DD14C7D1D36A}" type="datetimeFigureOut">
              <a:rPr lang="en-US" smtClean="0"/>
              <a:pPr/>
              <a:t>8/29/2014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7AA14C-37B6-4F20-961C-422C8C52F8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3403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1023" units="in"/>
        </inkml:traceFormat>
        <inkml:channelProperties>
          <inkml:channelProperty channel="X" name="resolution" value="2109.91626" units="1/in"/>
          <inkml:channelProperty channel="Y" name="resolution" value="1336.88293" units="1/in"/>
          <inkml:channelProperty channel="F" name="resolution" value="41.73806" units="1/in"/>
        </inkml:channelProperties>
      </inkml:inkSource>
      <inkml:timestamp xml:id="ts0" timeString="2013-04-07T17:16:08.78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3687 10689 512,'0'-35'0,"17"35"0,-17 0 0,0 0 0,18 0 0,-18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0,18 0 0,-18 0 0,0 0 0,0 0 0,0 0 0,0 0 0,0 0 0,0 0 0,0 0 0,0 0 0,17 17 0,-17-17 0,0 0 0,0 0 0,0 0 0,0 0 0,0 0 0,0 0 0,0 0 0,0 0 0,0 0 0,0 0 0,0 0 0,0 0 0,0 0 0,0 0 0,0 0 0,19 18 0,-19-18 0,0 0 0,0 0 0,0 0 0,0 0 0,0 0 0,17 18 0,-17-18 0,0 0 0,0 0 0,0 0 0,0 0 0,18 0 0,-18 0 0,0 0 0,0 0 0,0 0 0,17 17 0,-17-17 0,0 0 0,0 0 0,0 0 0,0 0 0,0 0 0,36 0 0,-36 0 0,17 18 0,1-18 0,17 18 0,0-18 0,-17 0 0,-1 0 0,19 0 0,-18 0 0,17 0 0,0-18 0,0 18 0,0 0 0,1 0 0,-19 0 0,18 18 0,1-18 0,17 16 0,-18-16 0,-17 18 0,17-18 0,0 0 0,0 0 0,1 0 0,-18 0 0,0 0 0,-1-18 0,1 2 0,-1-20 0,36-17 0,-35 36 0,17-36 0,-35 17 0,17 1 0,18-17 0,2-2 0,-20 19 0,1-18 0,-18 0 0,17 1 0,1-19 0,0 0 0,17 1 0,-35-1 0,17 1 0,1-1 0,-1 0 0,1 1 0,0-1 0,-1 1 0,-17 0 0,0 16 0,18-16 0,0 17 0,17-18 0,-35 1 0,18-1 0,0 0 0,-18 1 0,0 17 0,0-18 0,-18 1 0,18 17 0,-18-18 0,18 1 0,-17 0 0,17-1 0,0 18 0,0-18 0,0 19 0,0-1 0,17 0 0,-17-18 0,0 36 0,0-1 0,18 0 0,-18 20 0,0-2 0,18 0 0,17 1 0,-18-1 0,18 0 0,-17 1 0,35 17 0,0-18 0,0 18 0,0-18 0,0 18 0,-18 18 0,36-18 0,-1 0 0,1 0 0,-19 18 0,20-18 0,-20 0 0,1 17 0,17-17 0,2 0 0,-20 0 0,19 0 0,-19 18 0,1-18 0,1 0 0,16-18 0,-17 18 0,-18 0 0,18 0 0,0 0 0,18 0 0,-1 0 0,0-17 0,2 17 0,-20 0 0,19 0 0,-1 0 0,1 0 0,17 0 0,-18-18 0,-17 18 0,1 0 0,-37 0 0,1 0 0,-18 0 0,0 0 0,-53 0 0,-18 18 0</inkml:trace>
  <inkml:trace contextRef="#ctx0" brushRef="#br0" timeOffset="1961.1121">11537 7725 512,'0'0'0,"17"18"0,-17-18 0,0 0 0,0 0 0,0 0 0,0 0 0,0 0 0,18 0 0,-18 0 0,0 0 0,0 0 0,0 0 0,0 0 0,35 0 0,-35 0 0,0 0 0,0 0 0,0 0 0,35 0 0,-35 0 0,0 0 0,0 0 0,70-18 0,-70 18 0,0 0 0,53 0 0,-53 0 0,89 0 0,-19-17 0,18 17 0,1-18 0,-1 18 0,0 0 0,1 0 0,-2 18 0,19-36 0,-17 18 0,-19-18 0,18 18 0,-17 18 0,35-18 0,-18 0 0,-35 0 0,0 0 0,0 0 0,17 0 0,-17-18 0,18 0 0,-1 2 0,-17-2 0,-18 18 0,-17 0 0,-1 0 0,19 0 0,17 0 0,-35 18 0,17-18 0,-35 16 0,35 20 0,0-18 0,0 17 0,-17-17 0,-1 17 0,2 0 0,-1 1 0,-1-1 0,1 17 0,17 2 0,-18-1 0,-17 17 0,0-17 0,0 17 0,0 19 0,18-36 0,-36 18 0,36 16 0,-18-16 0,0-1 0,0-16 0,0 16 0,0 1 0,0-1 0,-18 19 0,1 17 0,17-18 0,0 0 0,-18 18 0,18 17 0,0-17 0,18 35 0,-1 35 0,19 1 0,-72 87 0</inkml:trace>
  <inkml:trace contextRef="#ctx0" brushRef="#br0" timeOffset="3210.1836">14553 10847 512,'-18'0'0,"36"-17"0,-18 17 0,0 0 0,70-18 0,-70 18 0,159-36 0,53 20 0,-1-2 0,-17 18 0,-17 0 0,-54 18 0</inkml:trace>
  <inkml:trace contextRef="#ctx0" brushRef="#br0" timeOffset="3904.2233">20127 10883 512,'-18'0'0,"18"18"0,0-18 0,0 0 0,0 0 0,53 0 0,-53 0 0,0 0 0,159 0 0,-159 0 0,265-36 0,175 18 0,54 18 0,0 0 0</inkml:trace>
  <inkml:trace contextRef="#ctx0" brushRef="#br0" timeOffset="12228.6994">7356 9736 512,'-53'-35'0,"18"53"0,35-18 0,0 0 0,-89 70 0,89-70 0,-140 159 0,-37 71 0,-70 104 0,-18 72 0,1 35 0,34 36 0,37-19 0,34-35 0,53-70 0,53-71 0,53-123 0,53-88 0,35-71 0,53-89 0,53-70 0,53-87 0,35-54 0,36-53 0,53-35 0,34-36 0,-17 54 0,18-18 0,-35 88 0,-72 53 0,-34 71 0,-53 88 0,-72 53 0,-34 70 0,-70 71 0,-54 105 0,-70 89 0,-71 89 0,-35 69 0,-35 89 0,17-18 0,54-18 0,16 2 0,54-126 0,53-105 0,88-105 0,35-107 0,36-106 0,34-69 0,19-90 0,34-51 0,54-124 0,0-1 0,-1-35 0,18-17 0,-17 35 0,17-17 0,-17 34 0,-36 54 0,-53 105 0,-35 71 0,-70 71 0,-19 52 0</inkml:trace>
  <inkml:trace contextRef="#ctx0" brushRef="#br0" timeOffset="14246.8148">10090 13687 512,'-35'53'0,"87"-35"0,-52-18 0,107 0 0,51-53 0,54-52 0,52-72 0,71-17 0,36 0 0,17 36 0,-88 86 0,-89 125 0,-105 89 0,-70 140 0,-90 106 0,-104 158 0,34-122 0,89-142 0,124-176 0,51-106 0,72-123 0,71-142 0,51-88 0,37 18 0,-18 70 0,-106 142 0,-107 123 0,-51 141 0,-53 106 0,-72 53 0,-17-18 0,71-123 0,105-141 0,72-124 0,16-124 0,72-87 0,16 35 0,-69 124 0,-55 104 0,-103 124 0,-37 125 0,-53 69 0,-18-17 0,55-106 0,86-106 0,90-140 0,69-142 0,1-106 0,87 18 0,-70 177 0,-140 192 0,-89 160 0,-71 142 0,-53-36 0,88-142 0,72-105 0,105-159 0,52-158 0,19-54 0,-35 89 0,-89 158 0,-71 195 0,-105 211 0,0-17 0,18-142 0,140-176 0,159-229 0,35-142 0,19-69 0,-54 157 0,-159 265 0,-105 230 0,-141 282 0,-37-35 0,90-213 0,176-193 0,105-194 0,72-141 0,-19-18 0,-34 212 0,-54 176 0,-17 72 0,70-20 0</inkml:trace>
  <inkml:trace contextRef="#ctx0" brushRef="#br0" timeOffset="25503.4587">21537 10318 512,'-17'-17'0,"17"-19"0,0 36 0,0 0 0,0-17 0,0 17 0,17-36 0,1 2 0,-18-2 0,35 19 0,0-19 0,19 1 0,-1 0 0,-1 17 0,1 0 0,36-17 0,-1 18 0,35-19 0,1 19 0,-36 17 0,1 0 0,-1 0 0,17 17 0,1-17 0,17 17 0,-52 2 0,0 15 0,-36-16 0,0 35 0,36-17 0,-54-1 0,18 0 0,0 19 0,-16-2 0,-1 1 0,-1 0 0,-17 0 0,18 0 0,-1-1 0,-17 19 0,0 0 0,0 17 0,-17-18 0,-1 1 0,1 0 0,-1-1 0,-18 0 0,18 1 0,-17-18 0,-18 0 0,1 18 0,-1-19 0,-18-16 0,0-1 0,1 0 0,0-17 0,-19 17 0,1-17 0,0 0 0,-18-1 0,36-17 0,-1 0 0,-35-17 0,18-1 0,18 18 0,-19-35 0,36-1 0,-17 1 0,35-18 0,-18 17 0,17-16 0,-17-19 0,35 18 0,-17 0 0,18 0 0,-18-17 0,17 17 0,18-17 0,0-1 0,0 1 0,0 17 0,0 0 0,0 0 0,0 0 0,18 1 0,17-2 0,0 1 0,0-18 0,18 1 0,18 0 0,-1-19 0,18 19 0,36 16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1023" units="in"/>
        </inkml:traceFormat>
        <inkml:channelProperties>
          <inkml:channelProperty channel="X" name="resolution" value="2109.91626" units="1/in"/>
          <inkml:channelProperty channel="Y" name="resolution" value="1336.88293" units="1/in"/>
          <inkml:channelProperty channel="F" name="resolution" value="41.73806" units="1/in"/>
        </inkml:channelProperties>
      </inkml:inkSource>
      <inkml:timestamp xml:id="ts0" timeString="2013-04-07T17:29:35.63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17868 4286 512,'-17'-18'0,"17"0"0,0 18 0,0 0 0,0 0 0,17 18 0,-17-18 0,0 0 0,36 71 0,-36-71 0,53 175 0,-18 109 0,-17 86 0,-36 36 0,1-71 0,-36-124 0,-1-87 0,2-124 0,-89-159 0,35-211 0,70-18 0,54 53 0,17 105 0,54 54 0,16 17 0</inkml:trace>
  <inkml:trace contextRef="#ctx0" brushRef="#br0" timeOffset="907.0519">17798 4480 512,'-53'34'0,"53"-34"0,0 0 0,0 0 0,0 0 0,88-16 0,-88 16 0,0 0 0,159-36 0,-159 36 0,247-35 0,88-18 0,71 0 0,0 0 0,17-17 0,-105 17 0,-36 18 0,-53-1 0,-71 19 0,-69-1 0,-36 18 0,-35 0 0,17-18 0</inkml:trace>
  <inkml:trace contextRef="#ctx0" brushRef="#br0" timeOffset="1584.0907">17851 6403 512,'0'-18'0,"71"0"0,-71 18 0,158-52 0,142-19 0,89 0 0,105-17 0,-54 53 0,-51 0 0,-90-1 0,-87 1 0,-89 18 0,1-37 0</inkml:trace>
  <inkml:trace contextRef="#ctx0" brushRef="#br0" timeOffset="2432.1392">21043 4039 512,'-17'-18'0,"-1"1"0,18 17 0,0 0 0,0 0 0,0 0 0,0 0 0,0 0 0,18 35 0,-18-35 0,17 106 0,36 17 0,1 36 0,-1 53 0,-1 70 0,-52 53 0,-88-35 0,-36-35 0,-16-125 0,-2-122 0</inkml:trace>
  <inkml:trace contextRef="#ctx0" brushRef="#br0" timeOffset="6763.3869">21450 4850 512,'0'0'0,"0"0"0,0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0,35 0 0,-35 0 0,0 0 0,0 0 0,52-18 0,-52 18 0,0 0 0,53-18 0,-53 18 0,89-16 0,34-20 0,54-17 0,35 0 0,-1 0 0,0 0 0,-51 17 0,-55 2 0,-17 16 0,-52 1 0,-18 17 0,-18 0 0,0 0 0,0 0 0,0 0 0,0 0 0,0 17 0,0 19 0,52 0 0,1 16 0,-18 1 0,18-18 0,-17 0 0,-36-17 0,0-18 0,-19 18 0,-51-1 0,-70 35 0,-125 20 0,-71 16 0,-87 17 0,71 1 0,122-35 0,142-53 0,105-18 0,90-36 0</inkml:trace>
  <inkml:trace contextRef="#ctx0" brushRef="#br0" timeOffset="8909.5096">23477 4004 512,'-17'-18'0,"17"0"0,0 18 0,0 0 0,0 0 0,0-16 0,0 16 0,0 0 0,17-18 0,-17 18 0,18-18 0,1 0 0,-2 36 0,18-18 0,18 18 0,0 16 0,-1 2 0,2 34 0,-19 19 0,18-2 0,-18 19 0,-17 0 0,-1 18 0,-17 17 0,0-18 0,-17-34 0,-1 34 0,-17-35 0,0 0 0,-18 1 0,-1-1 0,-16-18 0,-18 19 0,-1-36 0,19-1 0,-18-16 0,18-19 0,-19 1 0,1-53 0,18-1 0,-36-16 0,35-37 0,1-17 0,-1-17 0,36-1 0,35-16 0,17-37 0,37-35 0,16 18 0,18 35 0,-35 54 0,0 17 0,-17 17 0,-19 18 0,1 35 0,-18 18 0,-35 0 0,-1 53 0,-35 18 0,-17-18 0,36-18 0,52-35 0,0-17 0,35-54 0,35-17 0,-17-36 0,-18 89 0,1 35 0,17 53 0,52 70 0,19 1 0,34-35 0,1-55 0</inkml:trace>
  <inkml:trace contextRef="#ctx0" brushRef="#br0" timeOffset="13650.7808">17957 4921 512,'-71'106'0,"-35"-1"0,-53-16 0,-105-89 0,-54-107 0,-122-193 0,51-87 0,266 158 0,123 123 0</inkml:trace>
  <inkml:trace contextRef="#ctx0" brushRef="#br0" timeOffset="13996.8006">17728 5768 512,'-107'53'0,"-104"-19"0,-124-104 0,-106-124 0,-53-141 0,300 124 0,159 105 0</inkml:trace>
  <inkml:trace contextRef="#ctx0" brushRef="#br0" timeOffset="15094.8634">16016 3281 512,'-17'-36'0,"17"36"0,0 0 0,0 0 0,-18 36 0,18-36 0,-35 106 0,35 34 0,0-16 0,0-54 0,0-34 0</inkml:trace>
  <inkml:trace contextRef="#ctx0" brushRef="#br0" timeOffset="15259.8728">15734 3527 512,'0'-17'0,"106"34"0,-106-17 0,0 0 0,123 0 0,-123 0 0,124 0 0,-18-17 0</inkml:trace>
  <inkml:trace contextRef="#ctx0" brushRef="#br0" timeOffset="15513.8874">15152 4586 512,'35'17'0,"107"19"0,-142-36 0,177 0 0,-19-18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1023" units="in"/>
        </inkml:traceFormat>
        <inkml:channelProperties>
          <inkml:channelProperty channel="X" name="resolution" value="2109.91626" units="1/in"/>
          <inkml:channelProperty channel="Y" name="resolution" value="1336.88293" units="1/in"/>
          <inkml:channelProperty channel="F" name="resolution" value="41.73806" units="1/in"/>
        </inkml:channelProperties>
      </inkml:inkSource>
      <inkml:timestamp xml:id="ts0" timeString="2013-04-07T17:17:06.33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6685 10019 512,'-17'-18'0,"17"18"0,0 0 0,0 0 0,0 0 0,0 0 0,0 0 0,0 0 0,0 0 0,0 0 0,0 0 0,17 18 0,-17-18 0,0 0 0,0 0 0,0 0 0,0 0 0,19 17 0,-19-17 0,0 0 0,0 0 0,0 0 0,17 18 0,-17-18 0,0 0 0,0 0 0,18 18 0,-18-18 0,0 0 0,35 17 0,-35-17 0,35 18 0,0 0 0,1-18 0,16 17 0,2 1 0,-19-18 0,35 18 0,-17-18 0,0 18 0,18-2 0,-1 3 0,1-19 0,17 0 0,0 0 0,-17 0 0,-1 0 0,36 0 0,0 0 0,18 0 0,16-19 0,-33 19 0,-2 0 0,1 19 0,18-19 0,-19 0 0,37 0 0,-19 0 0,1 0 0,16 0 0,-16 0 0,17 0 0,1 0 0,16-19 0,1 3 0,18-2 0,-2 0 0,-15 18 0,-2-18 0,18 1 0,-34 17 0,34-18 0,-35 18 0,0 18 0,18-18 0,-18 0 0,0 17 0,0-17 0,0 0 0,1 0 0,-2 18 0,2-18 0,16 0 0,-16 0 0,16 0 0,1 0 0,-18 0 0,0 0 0,-18 18 0,19-18 0,-19 18 0,18-18 0,19 0 0,-20 16 0,2-16 0,-2 0 0,2 0 0,-1 19 0,35-19 0,-35 0 0,0 0 0,19 0 0,-2 0 0,1 0 0,17 0 0,0 0 0,1 0 0,-19 0 0,-16 17 0,-2-17 0,20 0 0,-1 17 0,-1-17 0,19 0 0,-54 0 0,18-17 0,-18 0 0,1-2 0,-1-15 0,-16 16 0,-37-17 0,18-1 0,-35 1 0,18 0 0,-36-1 0,-17-16 0,17 16 0,-18 1 0,-17-18 0,0 18 0,0-18 0,-17 0 0,17 18 0,-18-18 0,18 0 0,-17 17 0,-1 2 0,-17-2 0,-1 18 0,1-17 0,17 18 0,-52-1 0,17 0 0,-17 18 0,-19-18 0,-17 1 0,0-1 0,18 1 0,-17 17 0,-19 0 0,1-18 0,-1 18 0,1 0 0,-1 0 0,1 0 0,-1 0 0,-17 0 0,-1 0 0,19 18 0,-18-18 0,18-18 0,-36 18 0,36 0 0,-19 0 0,-16 0 0,16 0 0,2 0 0,-2 18 0,2-36 0,-2 18 0,-16 0 0,34 0 0,-17 0 0,17 0 0,-16 0 0,16-18 0,-17 18 0,-1-17 0,2 17 0,-19 0 0,17 0 0,-16 0 0,-1 0 0,18-18 0,0 18 0,-17 0 0,16 0 0,0 0 0,2 0 0,-2 0 0,19 0 0,-1 0 0,-16 0 0,17-17 0,-1 17 0,1 0 0,-19-18 0,19 18 0,-19 0 0,19-18 0,-18 18 0,0 0 0,-18 0 0,0 0 0,18 0 0,0-18 0,0 18 0,17 0 0,-16 0 0,-2 0 0,1-17 0,17 34 0,-16-17 0,16 0 0,-17 0 0,35 0 0,0 0 0,1 0 0,-19-17 0,1 34 0,34-17 0,-16 0 0,-2 0 0,19 0 0,-17 0 0,16 0 0,-16 0 0,-1 18 0,0-18 0,0 18 0,18 0 0,0-1 0,0 1 0,17-1 0,-18 19 0,19-19 0,0 18 0,17 1 0,17-1 0,-17 18 0,36-17 0,-18 16 0,17 1 0,0 0 0,1-18 0,17 18 0,0 0 0,0 0 0,0 0 0,17-1 0,1 1 0,17 1 0,0-19 0,0 0 0,19 18 0,-1-17 0,17-18 0,0 17 0,19-18 0,-1 0 0,53-17 0,0 0 0,19-17 0,15 17 0,72 17 0</inkml:trace>
  <inkml:trace contextRef="#ctx0" brushRef="#br0" timeOffset="46876.6812">17816 12982 512,'0'-18'0,"0"18"0,0 0 0,0 0 0,0 0 0,0 0 0,0 0 0,0 0 0,0 0 0,0 0 0,0 0 0,0 0 0,0 0 0,0 0 0,0 0 0,0 0 0,0 0 0,0 0 0,0 0 0,0 0 0,0 0 0,0 0 0,0 0 0,0 0 0,0 0 0,0 0 0,0 0 0,0 0 0,0 0 0,0 0 0,0 0 0,0 0 0,0 0 0,0 0 0,0 0 0,0 0 0,0 0 0,0 0 0,0 0 0,0 0 0,0 0 0,0 0 0,0 0 0,0 0 0,0 0 0,0 0 0,17 0 0,-17 0 0,0 0 0,0 0 0,0 0 0,0 0 0,18 0 0,-18 0 0,0 0 0,0 0 0,0 0 0,53 0 0,-53 0 0,0 0 0,0 0 0,71 0 0,-71 0 0,0 0 0,70 18 0,-70-18 0,70 0 0,2 0 0,16-18 0,17 18 0,37 0 0,-37 0 0,1 0 0,17 0 0,-17 18 0,35-18 0,-18 0 0,1 18 0,-18-18 0,18 0 0,34-18 0,1 18 0,-36-18 0,1 18 0,-18 0 0,35 0 0,17-17 0,-16 17 0,17 0 0,-1-18 0,1 18 0,0 0 0,35 0 0,-17 0 0,-19 0 0,1 18 0,0-18 0,-36 0 0,-17 0 0,0 0 0,-36 0 0,-35 0 0</inkml:trace>
  <inkml:trace contextRef="#ctx0" brushRef="#br0" timeOffset="48402.7685">17833 13334 512,'0'-16'0,"0"16"0,0 0 0,0 0 0,0 0 0,0 0 0,0 0 0,0 0 0,0 0 0,0 0 0,0 0 0,0 0 0,0 0 0,0 0 0,0 0 0,0 0 0,0 0 0,0 0 0,0 0 0,0 0 0,0 0 0,0 0 0,0 0 0,0 0 0,0 0 0,0 0 0,0 0 0,0 0 0,18 0 0,-18 0 0,0 0 0,0 0 0,0 0 0,0 0 0,0 0 0,17 0 0,-17 0 0,0 0 0,0 0 0,0 0 0,0 0 0,36 16 0,-36-16 0,0 0 0,0 0 0,0 0 0,36 0 0,-36 0 0,0 0 0,0 0 0,52 0 0,-52 0 0,0 0 0,53 18 0,-53-18 0,53 0 0,-1 0 0,37 0 0,-18 0 0,-1 0 0,19 0 0,-19 0 0,0 18 0,1-18 0,18 17 0,-19-17 0,18 0 0,18 18 0,-18-36 0,-18 18 0,19 18 0,-1-18 0,0 0 0,18 0 0,0 0 0,0-18 0,0 18 0,-1 0 0,19 0 0,-1 0 0,19 0 0,-2 0 0,2 0 0,-2 0 0,2 0 0,-19 0 0,19 18 0,34-36 0,-18 18 0,2-17 0,-2 17 0,1 0 0,35-18 0,0 18 0,17-18 0,-16 2 0,-1 16 0,-18-18 0,0 18 0,-35-18 0</inkml:trace>
  <inkml:trace contextRef="#ctx0" brushRef="#br0" timeOffset="75595.3238">21290 15769 512,'0'0'0,"0"-18"0,0 18 0,0 0 0,0 0 0,0 0 0,0 0 0,0 0 0,0 0 0,0 0 0,0 0 0,0 0 0,0 0 0,0 0 0,0-17 0,0 17 0,0 0 0,0 0 0,0 0 0,0 0 0,0 0 0,0 0 0,0 0 0,0-18 0,0 18 0,0 0 0,36-17 0,-36 17 0,35-18 0,1 0 0,17-17 0,-1 35 0,1-18 0,-18 18 0,19-17 0,-1 17 0,17-18 0,-17 18 0,17 18 0,1-1 0,-18-17 0,17 18 0,-17 17 0,1 1 0,-19-1 0,18 0 0,-18 18 0,0-18 0,0 18 0,-17 0 0,-1 17 0,2-17 0,-38 1 0,19 33 0,-17-34 0,-1-17 0,-17 34 0,17-16 0,-17-20 0,0 19 0,0-17 0,0 17 0,-2-18 0,-33 0 0,0 35 0,0-34 0,-19 17 0,-17 0 0,1 0 0,16-18 0,19-17 0,-1-2 0,36-16 0,-18 20 0,17-20 0,36 16 0,-17-16 0,17 0 0,0 0 0,0 0 0,17 0 0,-17 0 0,18 0 0,35-16 0,-17 16 0,52-36 0,0 0 0,18 1 0,-1 0 0,1-18 0,0-18 0,17 1 0,-16-1 0,-37-17 0,0 17 0,-17-17 0,1 0 0,-37 0 0,-17 0 0,-35 35 0,-18-17 0,-53-2 0,-53 20 0,-52 34 0,-1 0 0,18 1 0,53-1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1023" units="in"/>
        </inkml:traceFormat>
        <inkml:channelProperties>
          <inkml:channelProperty channel="X" name="resolution" value="2109.91626" units="1/in"/>
          <inkml:channelProperty channel="Y" name="resolution" value="1336.88293" units="1/in"/>
          <inkml:channelProperty channel="F" name="resolution" value="41.73806" units="1/in"/>
        </inkml:channelProperties>
      </inkml:inkSource>
      <inkml:timestamp xml:id="ts0" timeString="2013-04-07T17:18:57.29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6597 10389 512,'0'0'0,"0"-18"0,0 18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18 0,0-18 0,0 0 0,0 0 0,0 0 0,0 0 0,0 0 0,0 0 0,0 0 0,0 0 0,0 0 0,0 0 0,0 0 0,0 0 0,0 0 0,0 0 0,0 0 0,0 0 0,0 0 0,0 0 0,0 0 0,0 0 0,0 0 0,18 0 0,-18 0 0,0 0 0,0 0 0,0 0 0,0 0 0,0 0 0,0 0 0,0 0 0,0 0 0,0 18 0,0-18 0,0 0 0,0 0 0,0 0 0,0 0 0,0 0 0,0 0 0,0 0 0,17 0 0,-17 0 0,0 0 0,0 0 0,0 0 0,0 0 0,0 0 0,0 0 0,18 0 0,-18 0 0,0 0 0,0 0 0,0 0 0,0 0 0,0 0 0,35 0 0,-35 0 0,0 0 0,0 0 0,0 0 0,0 0 0,36 0 0,-36 0 0,0 0 0,0 0 0,0 0 0,18 0 0,-18 0 0,0 0 0,0 0 0,35 0 0,-35 0 0,0 0 0,35 0 0,-35 0 0,35 0 0,1 0 0,-19 0 0,18 0 0,1 0 0,-18 0 0,0 0 0,-1 0 0,18 0 0,18 17 0,-18-17 0,-17 0 0,-1 0 0,18 0 0,2 0 0,-2 0 0,17 0 0,-34 0 0,17 0 0,0-17 0,0 17 0,19 17 0,-1-34 0,-18 17 0,0 0 0,0 0 0,18 0 0,-18 0 0,19-18 0,-19 18 0,0 0 0,0 0 0,0 0 0,1 0 0,17 0 0,-18 0 0,-17 0 0,17 0 0,0 0 0,0 0 0,1 0 0,-1 0 0,1 0 0,-1 0 0,-17 0 0,17 0 0,0 0 0,0 0 0,18 0 0,-18 0 0,1 0 0,-1 0 0,18-18 0,0 18 0,-1 0 0,2 0 0,-1 0 0,0-17 0,-18 17 0,0 0 0,35-18 0,-34 18 0,-1 0 0,1 0 0,-19 0 0,18 0 0,0 0 0,1 0 0,16 0 0,-33 0 0,-2 0 0,1 0 0,35 0 0,-18 18 0,0-18 0,-17-18 0,-1 36 0,1-18 0,17 0 0,-17 0 0,18 0 0,-19 0 0,1 0 0,-18 0 0,17 17 0,-17 19 0</inkml:trace>
  <inkml:trace contextRef="#ctx0" brushRef="#br0" timeOffset="2015.1153">11078 10407 512,'0'0'0,"-18"0"0,18 0 0,0 0 0,0 0 0,0 0 0,0 0 0,0 0 0,0 0 0,0 0 0,0 0 0,0 0 0,0 0 0,0 0 0,0 0 0,0 0 0,0 0 0,0 0 0,0 0 0,0 0 0,0 0 0,0 0 0,0 0 0,0 0 0,0 0 0,0 0 0,0 0 0,0 0 0,0 0 0,0 0 0,18 0 0,-18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0,17 0 0,-17 0 0,0 0 0,0 0 0,0 0 0,0 0 0,0 0 0,18 0 0,-18 0 0,0 0 0,0 0 0,0 0 0,0 0 0,35 0 0,-35 0 0,0 0 0,0 0 0,0 0 0,35 0 0,-35 0 0,0 0 0,0 0 0,54 0 0,-54 0 0,0 0 0,35-18 0,-35 18 0,53 0 0,-36 0 0,19 0 0,-1 0 0,17 0 0,2 0 0,-1 0 0,0 0 0,-18 0 0,0 0 0,18 0 0,-17 0 0,-1 0 0,0 0 0,18 0 0,-18 0 0,0 0 0,18 0 0,0 0 0,-17 0 0,16 0 0,1 0 0,17 0 0,-33 0 0,15 0 0,1 0 0,-18 0 0,18 0 0,-18 0 0,36 0 0,-18-18 0,0 18 0,-18 0 0,18 0 0,-35 0 0,17 0 0,0 0 0,1-17 0,-19 17 0,1 0 0,-1 0 0,-17 0 0,18 0 0,-18 0 0,17 0 0,19 17 0,-19 1 0,19 0 0</inkml:trace>
  <inkml:trace contextRef="#ctx0" brushRef="#br0" timeOffset="13540.7745">14712 10636 512,'-19'0'0,"2"0"0,17 0 0,0 0 0,0 0 0,0 0 0,0 0 0,0 0 0,0 0 0,-18-18 0,18 18 0,0 0 0,0 0 0,0 0 0,0 0 0,0 0 0,-35 0 0,35 0 0,0 0 0,0 0 0,0 0 0,0 0 0,-35 0 0,35 0 0,0 0 0,0 0 0,0 0 0,-18 0 0,18 0 0,0 0 0,0 0 0,-17 0 0,17 0 0,0 0 0,-35-17 0,35 17 0,-36 0 0,1-18 0,-1 18 0,-17 0 0,-17 0 0,17 0 0,-18 0 0,18-18 0,18 18 0,-18 0 0,1 0 0,-1 0 0,17 0 0,-17 0 0,0-17 0,18 17 0,-35 0 0,-1 0 0,-17 0 0,35 0 0,0 0 0,18 0 0,-18 0 0,0 0 0,0 0 0,0 0 0,18 0 0,-1 0 0,-17 0 0,1 0 0,17 17 0,-18-17 0,18-17 0,-1 34 0,-17-17 0,-17 0 0,34 18 0,1-18 0,0 0 0,-1 18 0,-17-18 0,0 0 0,18 17 0,-17 1 0,-1 0 0,17-1 0,-17-17 0,0 18 0,18 0 0,0-1 0,0 1 0,-1 0 0,1-2 0,17 2 0,0 18 0,1-19 0,-1 1 0,1 18 0,-1-19 0,1 19 0,17-1 0,0-17 0,-18-1 0,18 19 0,-18-2 0,36-16 0,-18 0 0,0 17 0,0-17 0,18-1 0,-18 1 0,17 0 0,1-18 0,-1 17 0,1 1 0,17-18 0,0 18 0,1-18 0,-1 17 0,1-17 0,16 0 0,-17 0 0,36 0 0,-35 0 0,17 0 0,-1-17 0,-17 17 0,18 0 0,-18 0 0,2 0 0,-2 0 0,35 0 0,-35 0 0,0 0 0,-17 0 0,17 0 0,-17 0 0,18 0 0,16 0 0,1-18 0,-53 18 0,18 0 0,17 0 0,-18 18 0,19-18 0,-19 0 0,2 0 0,-2 0 0,18 0 0,-17 0 0,17 0 0,-17 0 0,-1 0 0,18 0 0,18 17 0,1-17 0,34 18 0,-36-18 0,1 18 0,-18-18 0,19 17 0,34-17 0,0-17 0,-36 17 0,20 0 0,-2 0 0,-17 17 0,17-34 0,1 34 0,0-17 0,-1 0 0,1 0 0,17 0 0,-18 0 0,18-17 0,1 17 0,-19 0 0,18 0 0,1 0 0,-1 0 0,0 0 0,-17 0 0,-1 0 0,1 0 0,18 0 0,-2 0 0,-16 0 0,17 0 0,0-18 0,-17 0 0,17 18 0,-17 0 0,-18-17 0,17 17 0,0 0 0,-16 0 0,16 0 0,-17 0 0,35 0 0,-17-18 0,-1 18 0,-17 0 0,17 0 0,-16 0 0,16 0 0,1-18 0,-19 18 0,1 0 0,1 0 0,-1-17 0,-18 17 0,35 0 0,-17-18 0,18 18 0,-18 0 0,-1 0 0,1-18 0,-18 18 0,19 0 0,-1-17 0,-1-1 0,1 0 0,-35-17 0,35 17 0,-17 0 0,-1-34 0,-18 35 0,1-19 0,-1 1 0,1 17 0,-18 1 0,18-19 0,-18 1 0,-18 17 0,18-18 0,-18 2 0,1 16 0,-1 1 0,1-1 0,-18 0 0,-19 18 0,19-17 0,-18 17 0,0 0 0,1 0 0,-37 0 0,18-18 0,-16 18 0,-20-18 0,2 18 0,-1 0 0,0 0 0,-17 0 0,16 0 0,-16 0 0,-1 0 0,1 0 0,18 0 0,-2-17 0,-16 17 0,17 0 0,1-18 0,-1 18 0,0 0 0,18-18 0,-19 18 0,-16 0 0,-1 0 0,1 0 0,0 0 0,-1 0 0,19 18 0,-1-18 0,0 0 0,18 18 0,34-18 0,-16 0 0,35 0 0,35 0 0,-18 0 0,18-18 0,-17 18 0,17 0 0,0 18 0</inkml:trace>
  <inkml:trace contextRef="#ctx0" brushRef="#br0" timeOffset="54669.1269">10990 13264 512,'0'0'0,"0"0"0,0 0 0,0 0 0,0 0 0,0 0 0,0 0 0,0 0 0,0 0 0,0 0 0,0 0 0,-18 18 0,18-18 0,0 0 0,0 0 0,0 0 0,0 0 0,0 0 0,0 0 0,0 0 0,0 0 0,0 0 0,0 0 0,0 0 0,0 0 0,0 0 0,0 0 0,0 0 0,-18 0 0,18 0 0,0 0 0,0 0 0,0 0 0,0 0 0,0 0 0,-35 0 0,35 0 0,0 0 0,0 0 0,0 0 0,0 0 0,-18 0 0,18 0 0,0 0 0,0 0 0,0 0 0,-35 0 0,35 0 0,0 0 0,0 0 0,-35 0 0,35 0 0,0 0 0,-53 0 0,53 0 0,-35 0 0,-19 0 0,1 0 0,1 0 0,-1 0 0,-17 0 0,16 0 0,-16 18 0,17-18 0,-17 0 0,35 0 0,-37-18 0,20 18 0,-1 18 0,0-18 0,18-18 0,-1 18 0,1-18 0,0 18 0,-1 0 0,-16 0 0,-1 0 0,35 0 0,-35 0 0,0-17 0,18 17 0,-18 0 0,0 0 0,0 0 0,-18 17 0,19-17 0,-1 0 0,0 0 0,-18 18 0,18-18 0,18 0 0,-18 0 0,1 18 0,16-18 0,-35 0 0,19 0 0,-1 0 0,-17 0 0,16 0 0,1 18 0,-17-18 0,-1 0 0,35 0 0,-16 16 0,-1-16 0,18 0 0,-18 18 0,18-18 0,-19 0 0,-16 18 0,35-1 0,0 1 0,-18 17 0,18 1 0,-1-19 0,0 19 0,-16-19 0,17 19 0,-1 0 0,1-20 0,18 37 0,-19-17 0,0 17 0,19-18 0,-1 18 0,1-19 0,17 20 0,-18-1 0,18-18 0,18 1 0,-18-1 0,17-17 0,1 17 0,17-17 0,-17-2 0,18 2 0,-19 0 0,18-18 0,1 18 0,16-18 0,-17 17 0,18 1 0,-17-18 0,17 0 0,17 0 0,-35 18 0,36-18 0,-18 0 0,0 17 0,35-17 0,1 0 0,-19 0 0,0 0 0,-17 0 0,19 0 0,15 0 0,1-17 0,19 17 0,-37-18 0,-17 18 0,-1 0 0,20 0 0,-2 0 0,0 0 0,-17 18 0,-18-18 0,19 17 0,34-34 0,0 17 0,-18 0 0,-16-18 0,16 18 0,-17 0 0,53 0 0,-36-18 0,18 18 0,0-17 0,18 17 0,-18-18 0,19 18 0,-2 0 0,1-18 0,0 18 0,17-18 0,-16 2 0,-20 16 0,19 0 0,18 0 0,-1-18 0,18 18 0,-35 0 0,0 0 0,0-18 0,17 18 0,-17 0 0,0-17 0,0-1 0,-36 0 0,1 18 0,-1 0 0,1-17 0,0 17 0,-1 0 0,-35 0 0,19 0 0,-2 17 0,-16-17 0,16 0 0,1 0 0,18 0 0,-18-17 0,17 17 0,-17 0 0,18 0 0,0 0 0,-1 0 0,18-18 0,-17 18 0,17-18 0,-18 1 0,0-1 0,19 0 0,-1 1 0,-18-19 0,2 0 0,-20 2 0,19-19 0,-19 18 0,-16-1 0,-18 1 0,0 0 0,-1-1 0,-17 20 0,0-20 0,-17 18 0,-1 0 0,0-17 0,0 17 0,-17-17 0,-18 17 0,18 1 0,-35-1 0,-2 0 0,2 1 0,0-1 0,-18 18 0,17-18 0,-35 18 0,1 0 0,-2-16 0,20 16 0,-20 0 0,19 0 0,-17 0 0,16-18 0,-16 18 0,-19 0 0,18 0 0,18 0 0,-1 0 0,1-18 0,-17 18 0,16 0 0,-16 0 0,17 18 0,-19-18 0,2 0 0,-1 0 0,-17 18 0,0-2 0,-1-16 0,1 18 0,-1-18 0,-17 0 0,-1 0 0,-17 0 0,1 0 0,16 18 0,55-18 0,-19 17 0</inkml:trace>
  <inkml:trace contextRef="#ctx0" brushRef="#br0" timeOffset="71320.0793">21855 15328 512,'0'0'0,"-18"-18"0,18 18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0,18 0 0,-18 0 0,0 0 0,0 0 0,0 0 0,0 0 0,0 0 0,0 0 0,0 0 0,0 0 0,0 0 0,0 0 0,0 0 0,0 0 0,0 0 0,0 0 0,0 0 0,17 0 0,-17 0 0,0 0 0,0 0 0,0 0 0,0 0 0,0 0 0,0 0 0,0 0 0,0 0 0,0 0 0,0 0 0,18 0 0,-18 0 0,0 0 0,0 0 0,0 0 0,54 0 0,-54 0 0,0 0 0,0 0 0,35 18 0,-35-18 0,0 0 0,53-18 0,-53 18 0,70-17 0,-18 17 0,2 0 0,-19 0 0,18-18 0,-18 0 0,-17 18 0,-1 0 0,-17 0 0,0 0 0,0 0 0,0 0 0,0 0 0,0 18 0,-17 17 0,17 0 0,-18 36 0,-17 17 0,18-35 0,17-17 0,0-19 0,0-17 0,0 0 0,0 0 0,0 0 0,0 0 0,17 0 0,1 18 0,-1-18 0,18 0 0,18 17 0,1-17 0,-19 0 0,0 18 0,-35-18 0,0 0 0,0 0 0,0 0 0,-17 0 0,-1 18 0,-17 0 0,0-1 0,-19 18 0,19-17 0,17 0 0,18-1 0,0-17 0,0 0 0,0 18 0,18-18 0,-18 0 0,0 0 0,0 0 0,0 17 0,0 19 0,0 16 0,0 20 0,0-20 0,0 1 0,0 0 0,17-18 0,-17-35 0,-17 18 0,-1-1 0,-52 1 0,0 0 0,-37 17 0,55 0 0,34-35 0,18 0 0,53-53 0</inkml:trace>
  <inkml:trace contextRef="#ctx0" brushRef="#br0" timeOffset="72978.1741">22561 15663 512,'0'0'0,"17"0"0,-17 0 0,0 0 0,0 0 0,0 0 0,0 0 0,35 18 0,-35-18 0,0 0 0,0 0 0,0 0 0,53-18 0,-53 18 0,0 0 0,0 0 0,71 0 0,-71 0 0,0 0 0,53 0 0,-53 0 0,53 0 0,-18 0 0,0 0 0,-35 0 0,0 0 0,0 0 0,0-18 0,0-17 0,0 0 0,18-36 0,-18 1 0,0-36 0,0 17 0,0 1 0,17-35 0,1 17 0,-18 18 0,0 35 0,0 18 0,0 17 0,0 1 0,0 17 0,0 0 0,0 0 0,0 35 0,0 17 0,0 55 0,-18-1 0,18 34 0,0 19 0,-17-35 0,17-36 0,-18 0 0,18-53 0,0-17 0,0-18 0,0 0 0,0-35 0,0 0 0,0-54 0,18-16 0,-1-19 0,1-17 0,0 18 0,0 17 0,0 17 0,-36 19 0,18 52 0,0 1 0,-18-1 0,18 18 0,-18 18 0,-17-1 0,-18 19 0,-35 16 0,35 19 0,18-53 0,17-1 0,36-17 0,0 0 0,17-17 0,35-54 0,18 1 0,1-19 0,-19 1 0,-35 53 0,-35 35 0,0 35 0,36 36 0,16 17 0,20 0 0,-2-35 0,-17-18 0,-18-18 0,-18 2 0,-17-19 0</inkml:trace>
  <inkml:trace contextRef="#ctx0" brushRef="#br0" timeOffset="83921.8001">20903 14516 512,'-53'36'0,"17"-36"0,36 0 0,0 0 0,-35-54 0,35 54 0,0-123 0,17-54 0,-17 2 0,18 16 0,-36 53 0,-17 53 0,0 35 0,18 18 0,-1 0 0,18 0 0,35 0 0,0 18 0,18-36 0,36 1 0,34-19 0,1-16 0,-19 16 0,-52 36 0,0 0 0,-35 18 0,17-18 0,-17 0 0,-18 0 0,0 0 0</inkml:trace>
  <inkml:trace contextRef="#ctx0" brushRef="#br0" timeOffset="84378.8262">20938 14146 512,'0'0'0,"18"-53"0,-18 53 0,35-35 0,-18 17 0,1 1 0,-18 34 0,17 19 0,-34-19 0,17 1 0,0-36 0,0 1 0,0-1 0,0 18 0,0 0 0,0-18 0,0 18 0,0 0 0</inkml:trace>
  <inkml:trace contextRef="#ctx0" brushRef="#br0" timeOffset="84666.8426">21414 14234 512,'18'0'0,"-18"53"0,0-53 0,18 35 0,-1 1 0,-17-19 0,0-17 0</inkml:trace>
  <inkml:trace contextRef="#ctx0" brushRef="#br0" timeOffset="85365.8827">21784 13652 512,'0'0'0,"18"18"0,-18-18 0,18 70 0,-36 72 0,18 34 0,0 0 0,0-70 0,-18-71 0,18-70 0,0-36 0,0-69 0,36-37 0,-19 36 0,1 17 0,-1 37 0,37 16 0,-36 18 0,34 35 0,19 18 0,16 18 0,38 17 0,-38 36 0,-34 70 0,-88 18 0,-18-36 0,-52-35 0,-19-35 0,1-53 0,53-17 0,51-1 0</inkml:trace>
  <inkml:trace contextRef="#ctx0" brushRef="#br0" timeOffset="85752.9047">22578 14164 512,'0'-18'0,"0"18"0,0 0 0,0 0 0,0 0 0,0 0 0,0 0 0,0 18 0,0-18 0,0 0 0,0 0 0,0 0 0,18 18 0,-18-18 0,0 0 0,0 0 0,17 0 0,-17 0 0,0 0 0,0-36 0,0 36 0,18-88 0,17 17 0,-52 54 0,-1 34 0,0 36 0,18-35 0</inkml:trace>
  <inkml:trace contextRef="#ctx0" brushRef="#br0" timeOffset="94185.3871">20426 15011 512,'-87'17'0,"33"0"0,54-17 0,0 0 0,0 0 0,0 0 0,0 0 0,-18 18 0,18-18 0,0 0 0,0 0 0,0 0 0,18 0 0,-18 0 0,0 0 0,0 0 0,89-18 0,-89 18 0,0 0 0,229-52 0,-229 52 0,282-88 0,106-19 0,71-16 0,0 17 0,-54 18 0,-70 18 0,-71 17 0,-105 17 0,-53 36 0,-89 0 0,-17 0 0,-17 0 0,-18 18 0,17-18 0,-17 0 0,0 0 0,17 0 0</inkml:trace>
  <inkml:trace contextRef="#ctx0" brushRef="#br0" timeOffset="137802.8818">8273 17638 512,'0'-18'0,"-18"18"0,18 0 0,0 0 0,0 0 0,0 0 0,0 0 0,0 0 0,0 0 0,0 0 0,0 0 0,0 0 0,0 0 0,0 0 0,0 0 0,0 0 0,0 0 0,0 0 0,0 0 0,0 0 0,-35 18 0,35-18 0,0 0 0,0 0 0,0 0 0,0 0 0,0 0 0,0 0 0,0 0 0,0 0 0,0 0 0,0 0 0,0 0 0,0 0 0,0 0 0,0 0 0,0 0 0,0 0 0,-18 0 0,18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18 0,0-18 0,0 0 0,0 0 0,0 0 0,0 0 0,0 0 0,0 0 0,0 0 0,0 0 0,0 0 0,0 0 0,0 0 0,0 0 0,0-18 0,0 18 0,0 0 0,0 0 0,0 0 0,0 0 0,0 0 0,0 0 0,0 0 0,0 0 0,0 0 0,0 0 0,0 0 0,18 18 0,-18-18 0,0 0 0,0 0 0,0 0 0,0 0 0,0 0 0,0 0 0,0 0 0,0 0 0,0 0 0,0 0 0,0 0 0,0 0 0,0 0 0,0 0 0,0 0 0,0 0 0,0 0 0,0 0 0,0 0 0,0 0 0,0 0 0,18 0 0,-18 0 0,0 0 0,0 0 0,0 0 0,17 0 0,-17 0 0,0 0 0,0 0 0,0 0 0,0 0 0,0 0 0,0 0 0,0 0 0,35 0 0,-35 0 0,0 0 0,0 0 0,0 0 0,0 0 0,0 0 0,0 0 0,19 18 0,-19-18 0,0 0 0,0 0 0,0 0 0,0 0 0,0 0 0,17 0 0,-17 0 0,0 0 0,0 0 0,0 0 0,0 0 0,18 0 0,-18 0 0,0 0 0,0 0 0,0 0 0,18 0 0,-18 0 0,0 0 0,0 0 0,35 0 0,-35 0 0,0 0 0,52 0 0,-52 0 0,53-18 0,0 18 0,-34 0 0,-2-18 0,18 18 0,18 0 0,0 0 0,-1 0 0,2-18 0,-19 18 0,0 0 0,18 18 0,-18-18 0,0 0 0,18 0 0,-17 18 0,-1-18 0,18 0 0,0 0 0,-18 0 0,18 0 0,0 0 0,0 0 0,17 0 0,1 0 0,0 0 0,17 0 0,-35 0 0,17 0 0,1 0 0,17 0 0,0 0 0,1 0 0,-19 0 0,18 18 0,18-18 0,0 0 0,-1-18 0,19 0 0,-18 18 0,0 0 0,17-18 0,19 18 0,-19-16 0,1 16 0,-1 0 0,-18 0 0,19 16 0,17-32 0,0 16 0,-35-18 0,18 18 0,-19-18 0,-16 18 0,17-17 0,-54 17 0,-17-18 0,-17 18 0,-18 0 0,0 0 0,0 0 0,0 0 0,0 0 0,0 0 0,0 0 0,0 0 0,0 0 0,0 0 0,0 0 0,0 0 0,0 0 0,0 0 0,0 0 0,0 0 0,0 0 0,0 0 0,0 0 0,0 0 0,0 0 0,0 0 0,0 0 0</inkml:trace>
  <inkml:trace contextRef="#ctx0" brushRef="#br0" timeOffset="141251.0791">8273 17533 512,'-18'0'0,"-17"18"0,35-18 0,0 0 0,0 0 0,-35 17 0,35-17 0,0 0 0,-35 18 0,35-18 0,-18 18 0,18-2 0,0-32 0,18 16 0,34-36 0,36-17 0,71-17 0,-17-19 0,16 19 0,-51 17 0,-37 18 0,-52 35 0,-18 0 0,-18 0 0,0 0 0,-17 17 0,-18 19 0,-35 17 0,-18-1 0,0 19 0,0 0 0,18-1 0,0 0 0,52-34 0,19-19 0,-1 1 0,36-18 0,-18 0 0,17 18 0,1-1 0,17 1 0,19 0 0,-1 17 0,17 0 0,18-17 0,1 0 0,-1 16 0,-18-16 0,-17 0 0,-17 0 0,-19-18 0,1 17 0,-18-17 0,0 0 0,0-17 0,-18 17 0,-35-18 0,-35 0 0,-35 0 0,-1 1 0,18-18 0,36 0 0,-1-1 0,35 19 0,19-1 0,17 0 0,17 1 0,19-19 0,88-51 0,-1-2 0,53-34 0,1-1 0,-71 36 0,-54 53 0,-52 17 0,0 18 0,0 0 0,-35 18 0,0-1 0,-18 1 0,-36 35 0,2 18 0,-36 17 0,-19 18 0,0-18 0,37-18 0,70-35 0,17-35 0,18 0 0,0 0 0,0 0 0,18 0 0,-1 0 0,1 0 0,-1 0 0,1 18 0,17-18 0,36 0 0,-18-18 0,0 18 0,0 0 0,17-17 0,-16 17 0,16-18 0,0 18 0,-17-18 0,1 36 0,-19-18 0,18 0 0,-1-18 0,1 18 0,-18 0 0,1 18 0,-1-18 0,36-18 0,-19 18 0,1 0 0,-18-18 0,19 18 0,16-16 0,1 16 0,-1-18 0,-16 18 0,-2-18 0,-17 18 0,1 0 0,34 0 0,-16 0 0,-2 0 0,19 0 0,-1 0 0,1 0 0,17 0 0,-18 0 0,19 0 0,-18 0 0,16 0 0,20 0 0,-19-17 0,17 17 0,-34-18 0,17 18 0,-35 0 0,0 0 0,18 18 0,-18-18 0,35 0 0,-36 0 0,37 0 0,-19-18 0,18 18 0,19-18 0,-19 1 0,35-1 0,-17 18 0,-1-18 0,2 18 0,16-17 0,-53 17 0,2 0 0,-20 0 0,-34 0 0,-1 0 0,1 0 0,-18 0 0,0 0 0,0 0 0,18 0 0</inkml:trace>
  <inkml:trace contextRef="#ctx0" brushRef="#br0" timeOffset="143460.2055">16617 13423 512,'0'0'0,"-18"-18"0,18 18 0,0 0 0,0 0 0,-36 0 0,36 0 0,0 0 0,-70 18 0,70-18 0,-106 35 0,-18 18 0,1 0 0,18-17 0,51-2 0,19-16 0,17-18 0,18 0 0,0 0 0,35-34 0,54-2 0,17-17 0,34-18 0,2 18 0,0-18 0,-55 19 0,-51 17 0,-1 17 0,-35 0 0,0 36 0,-18 17 0,1 35 0,-19 19 0,19 52 0,-18-18 0,35-17 0,-18-35 0,1-1 0,-37-34 0,-16-19 0,-53-34 0,-37-55 0,-16-15 0,53-1 0,17 17 0,70 37 0,1-2 0,35 36 0,35 0 0,89 18 0,53 0 0,34-18 0,18-18 0,1-18 0,-36 1 0,-36 17 0,-52 0 0,-88 18 0,-18 18 0,-70 17 0,-54 1 0,-53 34 0,-70 18 0,19 18 0,16 0 0,52-18 0,55-52 0,52-36 0,36-71 0,69-36 0,36-51 0,0 18 0,36 51 0,-36 36 0</inkml:trace>
  <inkml:trace contextRef="#ctx0" brushRef="#br0" timeOffset="169883.7168">3529 16192 512,'-18'18'0,"18"-18"0,0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0,18 0 0,-18 0 0,0 0 0,0 0 0,0 0 0,0 0 0,0 0 0,0 0 0,0 0 0,0 0 0,0 0 0,0 0 0,0 0 0,0 0 0,0 0 0,0 0 0,0 0 0,0 0 0,0 0 0,0 0 0,0 0 0,0 0 0,0 0 0,0 0 0,17 0 0,-17 0 0,0 0 0,0 0 0,0 0 0,0 0 0,0 0 0,0 0 0,0 0 0,0 0 0,0 0 0,0 0 0,18 0 0,-18 0 0,0 0 0,0 0 0,0 0 0,0 0 0,0 0 0,0 0 0,0 0 0,0 0 0,0 0 0,0 0 0,0 0 0,0 0 0,0 0 0,0 0 0,0 0 0,0 0 0,0 0 0,0 0 0,0 0 0,17 0 0,-17 0 0,0 0 0,0 0 0,0 0 0,0 0 0,0 0 0,0 0 0,0 0 0,18 0 0,-18 0 0,0 0 0,0 0 0,0 0 0,0 0 0,0 0 0,0 0 0,18 0 0,-18 0 0,0 0 0,0 0 0,0 0 0,0 0 0,0 0 0,17 0 0,-17 0 0,0 0 0,0 0 0,0 0 0,0 0 0,18 0 0,-18 0 0,0 0 0,0 0 0,0 0 0,17 0 0,-17 0 0,0 0 0,0 0 0,18 0 0,-18 0 0,0 0 0,35 0 0,-35 0 0,35 0 0,1 0 0,-1 0 0,1 0 0,16 0 0,-17 17 0,1-17 0,-1 0 0,-17 0 0,35 18 0,-35-18 0,17 0 0,0 0 0,0 18 0,-17-18 0,-1 0 0,18 0 0,-16 0 0,16 0 0,0 17 0,0-17 0,0 0 0,1 0 0,-1 0 0,0 0 0,19 0 0,-19-17 0,17 17 0,-16 0 0,-1 0 0,0 17 0,36-17 0,0 0 0,-19 0 0,1-17 0,0 17 0,0 0 0,0 0 0,0 0 0,0 0 0,-1 0 0,-33 0 0,16 17 0,0-17 0,0 0 0,0 0 0,1 18 0,-19-18 0,36 18 0,-17-18 0,17 0 0,-1 0 0,-16 0 0,-1 17 0,17-17 0,2 0 0,-19 0 0,36 0 0,-19 0 0,1 0 0,1 0 0,-2 0 0,1 0 0,0 0 0,18 0 0,-18-17 0,17 17 0,-17 17 0,0-17 0,18 0 0,-36 0 0,35 0 0,-17 0 0,0 18 0,1-18 0,16 0 0,-17 0 0,17 0 0,-16 18 0,-19-18 0,35 0 0,-17 0 0,-1 0 0,20 17 0,-37-17 0,35 0 0,-35 0 0,36-17 0,-18 17 0,18-18 0,-19 18 0,-17-18 0,36-17 0,-18 17 0,18-17 0,-1 0 0,-17 0 0,-17 17 0,17-17 0,-18 17 0,0-17 0,-18 17 0,1 0 0,-18 1 0,18-19 0,-18 19 0,0-19 0,17 19 0,-17-18 0,-17-1 0,17 1 0,-18 0 0,0 0 0,1 0 0,-18 17 0,0-18 0,-1 1 0,0 18 0,-16-19 0,-1 18 0,-17 1 0,17-1 0,-18 1 0,18 17 0,-35-18 0,18 0 0,-2 1 0,-15-18 0,-1 35 0,-19-18 0,-16 18 0,17 0 0,18 0 0,-17-18 0,-2 18 0,37 0 0,-36 0 0,17-18 0,19 18 0,0 0 0,-1 0 0,18 0 0,0-17 0,-17 17 0,17 0 0,-1-18 0,2 18 0,-19-17 0,1 17 0,-1 0 0,1 0 0,-18 17 0,17-17 0,-17 0 0,0 18 0,0-18 0,-1 17 0,1 1 0,-18-18 0,35 18 0,-16 0 0,-1-1 0,-1 1 0,1-18 0,18 17 0,-2-17 0,2 0 0,0 18 0,-1-18 0,-17 0 0,17 18 0,-17-1 0,0-17 0,0 18 0,17-1 0,-17-17 0,17 18 0,-17 18 0,18-19 0,-1 1 0,1 17 0,17 1 0,18-19 0,17 18 0,-18-17 0,18 17 0,1-17 0,17 17 0,0-17 0,0 17 0,0 0 0,17-17 0,1 18 0,1-2 0,-2-16 0,18 0 0,-17-1 0,-1 1 0,19 0 0,-1 17 0,-18-17 0,1-1 0,-1 1 0,19-1 0,0 1 0,-1 17 0,-18-17 0,36 0 0,17-1 0,-34 1 0,70 17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1023" units="in"/>
        </inkml:traceFormat>
        <inkml:channelProperties>
          <inkml:channelProperty channel="X" name="resolution" value="2109.91626" units="1/in"/>
          <inkml:channelProperty channel="Y" name="resolution" value="1336.88293" units="1/in"/>
          <inkml:channelProperty channel="F" name="resolution" value="41.73806" units="1/in"/>
        </inkml:channelProperties>
      </inkml:inkSource>
      <inkml:timestamp xml:id="ts0" timeString="2013-04-07T17:22:03.90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16263 9736 512,'-17'-17'0,"17"17"0,0 0 0,0 0 0,0 0 0,17 0 0,-17 0 0,0 0 0,18 35 0,-18-35 0,54 88 0,-19 71 0,0 18 0,-18 34 0,1 18 0,17-17 0,-35-18 0,-17-18 0,-1-34 0,-17-54 0,-18-18 0,-1-52 0,-34-53 0,36-36 0,17-70 0,17-88 0,36-53 0,17-54 0,17 37 0,19 52 0,-35 123 0,17 36 0</inkml:trace>
  <inkml:trace contextRef="#ctx0" brushRef="#br0" timeOffset="1308.0748">16405 9719 512,'0'-18'0,"0"18"0,0 0 0,0 0 0,0 0 0,0 0 0,0 0 0,0 0 0,0 0 0,0 0 0,0-18 0,0 18 0,0 0 0,0 0 0,0 0 0,0 0 0,0 0 0,0 0 0,0 18 0,0-18 0,0 0 0,0 0 0,0 0 0,0 0 0,0 0 0,0 0 0,0 0 0,0 0 0,0 0 0,0 0 0,0 0 0,0 0 0,0 0 0,0 0 0,0 0 0,0 0 0,17 0 0,-17 0 0,0 0 0,0 0 0,36 0 0,-36 0 0,0 0 0,70 18 0,-70-18 0,141 0 0,18 0 0,88 0 0,71-18 0,52-17 0,0 17 0,1 1 0,-89-19 0,-52 19 0,-125 17 0,-52 0 0,-36 0 0,-17 0 0</inkml:trace>
  <inkml:trace contextRef="#ctx0" brushRef="#br0" timeOffset="2016.1154">16405 11500 512,'-35'0'0,"35"0"0,0 0 0,0 0 0,0 0 0,0 0 0,0 0 0,0 0 0,0 0 0,0 0 0,52 0 0,-52 0 0,0 0 0,106 0 0,-106 0 0,141-17 0,106-1 0,88 0 0,54 1 0,16-1 0,-35-18 0,-52 2 0,-71-2 0,-124 19 0,-35-19 0,-70 36 0</inkml:trace>
  <inkml:trace contextRef="#ctx0" brushRef="#br0" timeOffset="2890.1653">19315 9631 512,'-17'-18'0,"-18"0"0,35 18 0,0 0 0,0 0 0,0 0 0,0 0 0,0 0 0,0 0 0,0 0 0,0 18 0,0-18 0,0 0 0,35 70 0,-35-70 0,35 142 0,53 52 0,-36 35 0,-34 35 0,-71-16 0,-70-1 0,-1-89 0,-16-70 0,16-105 0</inkml:trace>
  <inkml:trace contextRef="#ctx0" brushRef="#br0" timeOffset="4026.2303">19668 10248 512,'0'-17'0,"-18"-2"0,18 19 0,0 0 0,0 0 0,0 0 0,0 0 0,0 0 0,0 0 0,0 0 0,0 0 0,0 0 0,0 0 0,0 0 0,0 0 0,0 0 0,0 0 0,0 0 0,0 0 0,0 0 0,0 0 0,0 0 0,0 0 0,35 0 0,-35 0 0,0 0 0,71 19 0,-71-19 0,124-19 0,88 19 0,17-16 0,-36-2 0,-86 0 0,-90 18 0,-17-18 0,0 18 0,0 0 0,0 0 0,0 18 0,0 0 0,0 35 0,18 17 0,17 0 0,0 1 0,0-35 0,-35-18 0,0-2 0,0-16 0,0-16 0,-88 16 0,-141 16 0,-141 20 0,34 17 0,125-18 0,194-35 0</inkml:trace>
  <inkml:trace contextRef="#ctx0" brushRef="#br0" timeOffset="5098.2916">16352 10618 512,'18'-17'0,"-1"-19"0,-17 36 0,0 0 0,0-17 0,0 17 0,-17-36 0,-36 20 0,-71-2 0,-70 18 0,-71 70 0,0 0 0,18 36 0,19 35 0,69 18 0,36 35 0,-1 35 0,54 0 0,-37 18 0,-34 18 0,-106-36 0,-123 1 0,-195-19 0,-52-16 0,35-72 0,158-70 0,196-71 0</inkml:trace>
  <inkml:trace contextRef="#ctx0" brushRef="#br0" timeOffset="5794.3315">16440 10830 512,'0'-18'0,"0"18"0,0 0 0,0 0 0,0 0 0,-18 0 0,18 0 0,0 0 0,-87 0 0,87 0 0,-212 35 0,-159 54 0,-17 69 0,53 72 0,18 69 0,158 1 0,106 18 0,35-18 0,36-18 0,-18 0 0,-124 0 0,-229 18 0,-193 0 0,-54-53 0,89-88 0</inkml:trace>
  <inkml:trace contextRef="#ctx0" brushRef="#br0" timeOffset="6539.3741">10654 13194 512,'-18'-53'0,"1"35"0,17 18 0,0 0 0,0 0 0,0 0 0,0 0 0,0 0 0,0 0 0,0 0 0,-18 18 0,18-18 0,0 0 0,-17 88 0,17-88 0,-18 123 0,1 18 0,-1-16 0,36-38 0,-18-34 0,0-53 0,-18-18 0</inkml:trace>
  <inkml:trace contextRef="#ctx0" brushRef="#br0" timeOffset="6767.3871">10231 13458 512,'35'-18'0,"36"1"0,-71 17 0,124-18 0,-1-17 0,18 35 0,0-18 0</inkml:trace>
  <inkml:trace contextRef="#ctx0" brushRef="#br0" timeOffset="7203.412">10866 14939 512,'35'0'0,"72"0"0,-107 0 0,193-34 0,-16-2 0,-36 1 0,-53 17 0</inkml:trace>
  <inkml:trace contextRef="#ctx0" brushRef="#br0" timeOffset="7807.4466">10796 15134 512,'-124'-106'0,"53"0"0,89 0 0,106-52 0,52 34 0,88 36 0,18 53 0,-35 35 0,-52 87 0,-125 73 0,-123 34 0,-106-1 0,-87-69 0,-72-71 0,18-124 0,35-87 0,160-37 0</inkml:trace>
  <inkml:trace contextRef="#ctx0" brushRef="#br0" timeOffset="8412.4812">10196 13882 512,'-212'-177'0,"106"18"0,123 0 0,143-34 0,87 16 0,35 71 0,53 89 0,-88 140 0,-158 71 0,-178 53 0,-105-35 0,-159-53 0,-70-90 0,70-121 0,88-71 0</inkml:trace>
  <inkml:trace contextRef="#ctx0" brushRef="#br0" timeOffset="15498.8865">19456 9542 512,'17'0'0,"-17"-17"0,0 17 0,0 0 0,0 0 0,0 0 0,-17 0 0,17 0 0,0 0 0,0 0 0,0 17 0,0-17 0,0 0 0,0 0 0,0 0 0</inkml:trace>
  <inkml:trace contextRef="#ctx0" brushRef="#br0" timeOffset="15646.895">19456 9542 512,'-158'177'0,"158"-160"0,0-17 0</inkml:trace>
  <inkml:trace contextRef="#ctx0" brushRef="#br0" timeOffset="15773.9023">19209 9912 512,'-18'19'0,"18"-2"0,0-17 0</inkml:trace>
  <inkml:trace contextRef="#ctx0" brushRef="#br0" timeOffset="15908.91">19209 9912 512,'-106'353'0,"106"-317"0</inkml:trace>
  <inkml:trace contextRef="#ctx0" brushRef="#br0" timeOffset="16065.919">19086 10478 512,'-18'52'0,"1"1"0,17 0 0,17-35 0,1 17 0</inkml:trace>
  <inkml:trace contextRef="#ctx0" brushRef="#br0" timeOffset="16175.9252">19086 10971 512,'17'53'0,"1"-1"0,17-34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1023" units="in"/>
        </inkml:traceFormat>
        <inkml:channelProperties>
          <inkml:channelProperty channel="X" name="resolution" value="2109.91626" units="1/in"/>
          <inkml:channelProperty channel="Y" name="resolution" value="1336.88293" units="1/in"/>
          <inkml:channelProperty channel="F" name="resolution" value="41.73806" units="1/in"/>
        </inkml:channelProperties>
      </inkml:inkSource>
      <inkml:timestamp xml:id="ts0" timeString="2013-04-07T17:22:33.47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17463 9419 512,'-17'-18'0,"17"18"0,0 0 0,0 0 0,17 36 0,-17-36 0,35 88 0,0 88 0,-17 106 0,-36 36 0,1-54 0,-36-87 0,18-143 0,-54-121 0,1-142 0,53-71 0,53 52 0,34 37 0,19 52 0</inkml:trace>
  <inkml:trace contextRef="#ctx0" brushRef="#br0" timeOffset="706.0404">17693 9455 512,'-18'0'0,"18"-18"0,0 18 0,0 0 0,0 0 0,0 0 0,0 0 0,0 0 0,0 0 0,0 0 0,35 0 0,-35 0 0,0 0 0,70-18 0,-70 18 0,124-18 0,87-34 0,1-2 0,18 19 0,-18 18 0,-72-1 0,-33 18 0,-72 0 0,-35 0 0,0 0 0,0 0 0,0 18 0</inkml:trace>
  <inkml:trace contextRef="#ctx0" brushRef="#br0" timeOffset="1274.0728">17551 10742 512,'18'18'0,"34"-18"0,-52 0 0,0 0 0,124-36 0,-124 36 0,195-70 0,52-1 0,35-16 0,-71 51 0,-52 18 0,-71 36 0,-35 0 0,-17-18 0,-36 0 0,0 0 0,-18-54 0</inkml:trace>
  <inkml:trace contextRef="#ctx0" brushRef="#br0" timeOffset="1683.0963">19068 9278 512,'-17'0'0,"-1"0"0,18 0 0,0 0 0,0 0 0,18 17 0,-18-17 0,0 0 0,35 54 0,-35-54 0,88 123 0,18 53 0,-36 54 0,-70 34 0,-70-52 0,-19-106 0,-16-124 0</inkml:trace>
  <inkml:trace contextRef="#ctx0" brushRef="#br0" timeOffset="3026.1731">19438 9719 512,'0'-18'0,"0"18"0,0 0 0,0 0 0,0 0 0,0 0 0,0 0 0,0 0 0,0 0 0,0 0 0,18-18 0,-18 18 0,0 0 0,71-17 0,-71 17 0,106-35 0,35-36 0,-53 36 0,-35-1 0,-36 54 0,-17-18 0,0-35 0,0 70 0,0-17 0,0-1 0,0 19 0,18-1 0,17 0 0,-17 0 0,-1 1 0,2-19 0,-19-17 0,0 0 0,-54 18 0,-69 0 0,-36 35 0,36 34 0,34-34 0,89-53 0</inkml:trace>
  <inkml:trace contextRef="#ctx0" brushRef="#br0" timeOffset="6627.3791">18627 7954 512,'0'0'0,"0"0"0,0 0 0,0 0 0,-18 18 0,18-18 0,-17 124 0,-36 52 0,18 72 0,-18 16 0,17 36 0,1-53 0,17-53 0,18-18 0,0-70 0,0-35 0,18-18 0,-18-1 0,0-34 0,0-18 0,-18 0 0,-17 0 0,-17-18 0,-1-34 0,0-1 0,17 17 0,18 1 0,1 35 0,17 0 0,17 18 0,1 17 0,36 17 0,16 19 0,-17-35 0,35-36 0,-17-36 0,-1-69 0,0-19 0,-17 18 0,18 18 0</inkml:trace>
  <inkml:trace contextRef="#ctx0" brushRef="#br0" timeOffset="35444.0272">7444 8043 512,'0'-18'0,"0"18"0,0 0 0,0 0 0,0 0 0,35 36 0,-35-36 0,0 0 0,18 53 0,-18-53 0,18 106 0,0 70 0,-36 18 0,0 70 0,-18 54 0,1 17 0,0 36 0,0 16 0,0-16 0,0-36 0,17-53 0,1-88 0,-2-70 0,19-19 0,0-52 0,0-17 0,19-19 0,-2 1 0,1-18 0,17 17 0,18-17 0,17 0 0,19-17 0,16 17 0,1-18 0,35 18 0,18 18 0,-1-36 0,54 18 0,-17-17 0,34 17 0,0 0 0,35-36 0,1 19 0,17 17 0,-18 35 0,19-35 0,-19 18 0,1-1 0,-1 18 0,-52-16 0,0 16 0,0 0 0,-54-18 0,-16 1 0,-37 0 0,-16-18 0,-1 0 0,-35 17 0,-1-34 0,-15 17 0,-20-18 0,1-17 0,-1-35 0,-17-19 0,18-35 0,-18-16 0,17-72 0,19-17 0,-19-37 0,1 2 0,17-17 0,-18-38 0,1 20 0,0-1 0,-18 36 0,18 52 0,-36 53 0,0 53 0,-17 18 0,0 18 0,0 34 0,-36-17 0,0 18 0,-17 17 0,-35 0 0,-19-16 0,-34-2 0,-89 1 0,2 0 0,-73-18 0,-52 0 0,-71 53 0,-35 17 0,-70 36 0,0 36 0,34-36 0,71-19 0,125-52 0</inkml:trace>
  <inkml:trace contextRef="#ctx0" brushRef="#br0" timeOffset="53807.0776">17710 9895 512,'0'17'0,"-35"2"0,35-19 0,0 0 0,-71 17 0,71-17 0,-141 17 0,-88-51 0,-71-72 0,-17-124 0,17-140 0,158-54 0,125 160 0,52 158 0,35 18 0</inkml:trace>
  <inkml:trace contextRef="#ctx0" brushRef="#br0" timeOffset="54316.1067">17516 10478 512,'-53'18'0,"-17"-2"0,70-16 0,-159 18 0,-88-70 0,-88-161 0,-71-210 0,159 36 0,141 175 0,89 88 0</inkml:trace>
  <inkml:trace contextRef="#ctx0" brushRef="#br0" timeOffset="66062.7786">3722 13793 512,'-18'0'0,"18"0"0,0 0 0,0 0 0,0 0 0,0 0 0,0 0 0,0 0 0,0 0 0,0 0 0,0 0 0,0 0 0,0 18 0,0-18 0,0 0 0,0 0 0,53 18 0,-53-18 0,0 0 0,107 0 0,-107 0 0,158 17 0,18-17 0,36 0 0,18 0 0,-18 0 0,-19 0 0,-51 0 0,-55 18 0,-51-18 0,-19-18 0,-34 1 0,-1-19 0,-17-17 0</inkml:trace>
  <inkml:trace contextRef="#ctx0" brushRef="#br0" timeOffset="67458.8585">13724 13758 512,'-35'0'0,"-1"0"0,36 0 0,0 0 0,0 0 0,0 0 0,0 0 0,0 0 0,0 0 0,0 0 0,0 0 0,0 0 0,-36 0 0,36 0 0,0 0 0,0 0 0,0 0 0,0 0 0,0 0 0,0 0 0,0 0 0,0 0 0,0 0 0,0 0 0,0 0 0,0 0 0,0 0 0,0 0 0,0 0 0,0 0 0,0 0 0,0 0 0,0 0 0,0 0 0,0 0 0,0 0 0,0 0 0,0 0 0,0 0 0,0 0 0,0 0 0,0 0 0,0 0 0,0 0 0,0 0 0,0 0 0,0 0 0,0 0 0,0 0 0,0 0 0,0 0 0,0 0 0,0 0 0,0 0 0,0 0 0,0 0 0,0 0 0,54 18 0,-54-18 0,0 0 0,0 0 0,70 17 0,-70-17 0,0 0 0,123 18 0,-123-18 0,159 18 0,71-18 0,35-18 0,-1 0 0,1-17 0,-53 17 0,-37 1 0,-86 17 0,-54 0 0,-35 0 0,0 0 0,0 0 0,0 0 0,-17 0 0,17 0 0,-18 0 0,18 0 0</inkml:trace>
  <inkml:trace contextRef="#ctx0" brushRef="#br0" timeOffset="75346.3096">20356 13670 512,'-35'0'0,"17"17"0,18-17 0,0 0 0,0 0 0,0 0 0,0 0 0,0 0 0,0 0 0,0 0 0,-18 0 0,18 0 0,0 0 0,0 0 0,0 0 0,0 0 0,0 0 0,0 0 0,0 0 0,0 0 0,0 0 0,0 0 0,0 0 0,0 0 0,0 0 0,0 0 0,0 0 0,0 0 0,0 0 0,0 0 0,0 0 0,0 0 0,0 0 0,0 0 0,0 0 0,0 0 0,18 0 0,-18 0 0,0 0 0,0 0 0,71 18 0,-71-18 0,0 0 0,123 18 0,-123-18 0,176 0 0,54 0 0,52-18 0,-17 0 0,-18 1 0,-107 17 0,-33-18 0,-90 18 0,-17 0 0,0 0 0,-17 0 0,-1 0 0,1-18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1023" units="in"/>
        </inkml:traceFormat>
        <inkml:channelProperties>
          <inkml:channelProperty channel="X" name="resolution" value="2109.91626" units="1/in"/>
          <inkml:channelProperty channel="Y" name="resolution" value="1336.88293" units="1/in"/>
          <inkml:channelProperty channel="F" name="resolution" value="41.73806" units="1/in"/>
        </inkml:channelProperties>
      </inkml:inkSource>
      <inkml:timestamp xml:id="ts0" timeString="2013-04-07T17:28:03.21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7162 12771 512,'-18'17'0,"18"0"0,0-17 0,0 0 0,0 18 0,0-18 0,0 35 0,0 1 0,-17 34 0,17 1 0,0-1 0,0 19 0,17 17 0,-17 17 0,0 18 0,0 18 0,-17 16 0,17 20 0,-36-1 0,19 0 0,-18 18 0,17-18 0,1-18 0,17 36 0,-18-18 0,-18-18 0,18-52 0,1-18 0,-18-36 0,17-16 0,0-37 0</inkml:trace>
  <inkml:trace contextRef="#ctx0" brushRef="#br0" timeOffset="1594.091">6545 15434 512,'-53'0'0,"35"0"0,18 0 0,0 0 0,0 0 0,0 0 0,0 0 0,0 0 0,0 0 0,0 0 0,0 0 0,0 0 0,0 0 0,0 0 0,-17-18 0,17 18 0,0 0 0,0 0 0,0 0 0,0 0 0,0 0 0,0 0 0,0 0 0,0 0 0,0 0 0,0 0 0,-18 18 0,18-18 0,0 0 0,0 0 0,0 0 0,0 0 0,0 0 0,0 0 0,0 0 0,0 0 0,0 0 0,-18 0 0,18 0 0,0 0 0,0 0 0,0 0 0,0 0 0,0 0 0,0 0 0,0 0 0,0 0 0,0 0 0,0 0 0,0 0 0,0 0 0,0 0 0,0 0 0,0 0 0,0 0 0,0 0 0,0 0 0,0 0 0,0 0 0,0 0 0,0 0 0,0 0 0,0 0 0,0 0 0,18 0 0,-18 0 0,0 0 0,0 0 0,35 0 0,-35 0 0,0 0 0,0 0 0,0 0 0,0 0 0,35 17 0,-35-17 0,0 0 0,0 0 0,0 0 0,71 0 0,-71 0 0,0 0 0,0 0 0,52 36 0,-52-36 0,0 0 0,89 0 0,-89 0 0,88 17 0,35-17 0,19 0 0,-19 0 0,36 0 0,0 0 0,17 0 0,36-17 0,-18 17 0,-1 0 0,2 17 0,52 1 0,0-18 0,0 17 0,0-17 0,0 0 0,17 18 0,18-36 0,-17 18 0,-18-17 0,-35 17 0,-1 17 0,-52-34 0,-17 17 0</inkml:trace>
  <inkml:trace contextRef="#ctx0" brushRef="#br0" timeOffset="2549.1457">7497 15045 512,'-18'0'0,"18"-17"0,0 17 0,0 0 0,0 0 0,-18-17 0,18 17 0,0 0 0,0-18 0,0 18 0,0-35 0,18-18 0,36-36 0,16 1 0,18-35 0,71-36 0,53-35 0,16 18 0,19-2 0,72 3 0,-2 16 0,18 35 0,-53 54 0,-53 34 0,-52 2 0</inkml:trace>
  <inkml:trace contextRef="#ctx0" brushRef="#br0" timeOffset="5073.2901">8097 12347 512,'-18'0'0,"1"-18"0,17 18 0,0 0 0,17-35 0,-17 35 0,18-35 0,17-1 0,0 19 0,0 34 0,18 19 0,-18 17 0,1 17 0,-53 53 0,-19-51 0,1-20 0,-1-34 0,1-36 0,18-17 0,34 0 0,18 17 0,18 18 0,18 0 0,-18 36 0,-18-19 0,0 0 0</inkml:trace>
  <inkml:trace contextRef="#ctx0" brushRef="#br0" timeOffset="5433.3107">8661 12294 512,'18'-35'0,"0"-1"0,-18 36 0,35-35 0,17 0 0,20 35 0,-20 35 0,-34 71 0,-18 17 0,-35-35 0,0-34 0,-37-72 0,2-52 0,0-19 0,35 54 0,52-18 0</inkml:trace>
  <inkml:trace contextRef="#ctx0" brushRef="#br0" timeOffset="5824.3331">9120 12135 512,'0'-35'0,"0"-18"0,18 18 0,17 17 0,18-17 0,-1 35 0,1 17 0,-35 36 0,-36 18 0,-35-18 0,1-18 0,-1-52 0,18-19 0,35 1 0,35 17 0</inkml:trace>
  <inkml:trace contextRef="#ctx0" brushRef="#br0" timeOffset="6093.3485">9702 11817 512,'53'0'0,"-53"19"0,0-19 0,0 0 0,-18 35 0,18-35 0,-52 70 0,16-17 0,0 0 0,54-18 0,36-17 0,69-1 0,-17-17 0,17 0 0,-53-35 0</inkml:trace>
  <inkml:trace contextRef="#ctx0" brushRef="#br0" timeOffset="6897.3945">14235 14411 512,'-35'0'0,"-1"70"0,36-70 0,-18 159 0,18 70 0,37 106 0,-2 71 0,-18 53 0,-34 17 0,-37-1 0,19-121 0,0-90 0,0-105 0,35-106 0</inkml:trace>
  <inkml:trace contextRef="#ctx0" brushRef="#br0" timeOffset="7877.4505">13282 17392 512,'-35'17'0,"70"1"0,-35-18 0,0 0 0,0 0 0,71 0 0,-71 0 0,0 0 0,141-35 0,-141 35 0,177-36 0,51 0 0,19 20 0,18-2 0,36 18 0,51-18 0,18 18 0,1 18 0,17 0 0,18-18 0,-18 16 0,-18-16 0,1 36 0,-54-36 0,-17 18 0,-53-36 0,-70 36 0,-54-18 0,-53-18 0,-52 18 0,-18 0 0,-53-36 0,0 20 0,-35-20 0,-1-17 0,-16 18 0,17 0 0,35-1 0,53 1 0,53-19 0,35 38 0,0 16 0,18 36 0,-88 69 0,-36 36 0,-17 0 0,17-53 0</inkml:trace>
  <inkml:trace contextRef="#ctx0" brushRef="#br0" timeOffset="9060.5182">14923 16669 512,'-18'0'0,"18"-18"0,0 18 0,0-71 0,35-17 0,19-53 0,34-35 0,35-54 0,71 1 0,71-36 0,70 1 0,88-1 0,54 36 0,17 34 0,-36 72 0,-52 35 0</inkml:trace>
  <inkml:trace contextRef="#ctx0" brushRef="#br0" timeOffset="10683.611">17339 15099 512,'0'0'0,"-17"-18"0,17 18 0,0 0 0,0 0 0,0 0 0,0 0 0,0 0 0,0 0 0,0 0 0,-18 0 0,18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0,0-18 0,0 18 0,0 0 0,0 0 0,0 0 0,0 0 0,0 0 0,0 0 0,0 0 0,0 0 0,0 0 0,0 0 0,0 0 0,0 0 0,0 0 0,0 0 0,0 0 0,0 0 0,-18 0 0,18 0 0,0 0 0,0 0 0,-52 36 0,52-36 0,0 0 0,-53 35 0,53-35 0,-53 35 0,36 18 0,17-18 0,17 1 0,18-19 0,1-17 0,34 18 0,-17 17 0,0 1 0,-18 34 0,-52-17 0,-54 18 0,-17-19 0,-18-34 0,53-18 0,35-18 0,36-17 0</inkml:trace>
  <inkml:trace contextRef="#ctx0" brushRef="#br0" timeOffset="10999.6291">17621 15187 512,'54'-18'0,"-1"0"0,-53 18 0,0 0 0,0 0 0,17 0 0,-17 0 0,0 0 0,71 18 0,-71-18 0,35 53 0,0 35 0,-53 1 0,-34-1 0,-36-71 0,0-52 0,-1-35 0,54-19 0,52 18 0,19 19 0</inkml:trace>
  <inkml:trace contextRef="#ctx0" brushRef="#br0" timeOffset="11395.6518">18115 14975 512,'0'0'0,"0"0"0,0 0 0,0 0 0,0 0 0,18 0 0,-18 0 0,0 0 0,17 0 0,-17 0 0,54 0 0,-36 18 0,-18-18 0,0 0 0,0 35 0,0-35 0,-35 35 0,-37-17 0,20-36 0,-1-34 0,35 16 0,18 0 0,18 19 0,35 0 0,17 17 0</inkml:trace>
  <inkml:trace contextRef="#ctx0" brushRef="#br0" timeOffset="11663.667">18609 14834 512,'-35'71'0,"0"-1"0,-18 36 0,36-36 0,34-17 0,36 0 0,70-17 0,19-19 0,-37-17 0,-34 0 0,-35-53 0</inkml:trace>
  <inkml:trace contextRef="#ctx0" brushRef="#br0" timeOffset="12517.7158">19121 6297 512,'0'53'0,"0"53"0,0 70 0,0 88 0,0 72 0,-18 86 0,-17 38 0,-17-2 0,-2-17 0,19-71 0,35-87 0,0-54 0,-18-88 0,36-70 0</inkml:trace>
  <inkml:trace contextRef="#ctx0" brushRef="#br0" timeOffset="13054.7467">17745 9701 512,'-35'-35'0,"35"35"0,0 0 0,0 0 0,0 0 0,18-18 0,-18 18 0,0 0 0,105 0 0,-105 0 0,177-17 0,70-1 0,105 0 0,55 18 0,33 18 0,107 0 0,36 17 0,-2-35 0,19 35 0,-71-35 0,-52 0 0,-90 0 0,-105 18 0</inkml:trace>
  <inkml:trace contextRef="#ctx0" brushRef="#br0" timeOffset="14683.8398">19545 9049 512,'0'17'0,"0"-17"0,0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0,0-17 0,0 17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0,17-18 0,-17 18 0,0 0 0,0 0 0,18-18 0,-18 18 0,0 0 0,17-36 0,-17 36 0,53-52 0,35-36 0,89-54 0,70-52 0,88-17 0,88 17 0,89 0 0,52 53 0,18 52 0,0 19 0</inkml:trace>
  <inkml:trace contextRef="#ctx0" brushRef="#br0" timeOffset="16453.9411">20603 6438 512,'0'18'0,"53"-18"0,-53 0 0,0 0 0,88 17 0,-88-17 0,70 36 0,1-19 0,-18 18 0</inkml:trace>
  <inkml:trace contextRef="#ctx0" brushRef="#br0" timeOffset="16651.9524">21343 6297 512,'-17'88'0,"-19"53"0,-16 53 0,17-35 0</inkml:trace>
  <inkml:trace contextRef="#ctx0" brushRef="#br0" timeOffset="16965.9704">21625 6420 512,'54'-17'0,"16"34"0,-70-17 0,0 0 0,53 53 0,-53-53 0,35 106 0,-35 53 0,-53-18 0,-34-53 0,-20-106 0,37-88 0,35-34 0,70 16 0</inkml:trace>
  <inkml:trace contextRef="#ctx0" brushRef="#br0" timeOffset="17346.9922">22154 6350 512,'19'0'0,"-1"0"0,-18 0 0,0 0 0,35 0 0,-35 0 0,35 35 0,0-17 0,-35-18 0,18 35 0,-53 0 0,-36-17 0,17-53 0,2-36 0,52 18 0,17-18 0,37 36 0</inkml:trace>
  <inkml:trace contextRef="#ctx0" brushRef="#br0" timeOffset="17631.0084">22755 6138 512,'35'0'0,"-35"17"0,0-17 0,0 0 0,-53 36 0,53-36 0,-88 70 0,-18 54 0,71-53 0,88-18 0,106-18 0,-19-18 0,-52-17 0,-34 0 0</inkml:trace>
  <inkml:trace contextRef="#ctx0" brushRef="#br0" timeOffset="20657.1815">5821 7831 512,'0'0'0,"0"0"0,0 0 0,0 0 0,0 0 0,0 0 0,0 0 0,0 0 0,0 0 0,0 0 0,0 0 0,0 0 0,0 0 0,0 0 0,0 0 0,0 0 0,0 0 0,0 0 0,0 0 0,0 0 0,0 0 0,0 0 0,0 0 0,0 0 0,18 0 0,-18 0 0,0 0 0,0 0 0,0 0 0,0 0 0,0 0 0,0 0 0,0 0 0,0 0 0,0 0 0,0 0 0,0 0 0,0 0 0,0 0 0,0 0 0,0 0 0,0 0 0,0 0 0,0 0 0,0 0 0,0 0 0,0 0 0,0 0 0,0 0 0,0 0 0,0 0 0,17 18 0,-17-18 0,0 0 0,0 0 0,0 0 0,0 0 0,0 0 0,35 0 0,-35 0 0,0 0 0,0 0 0,0 0 0,0 0 0,19 0 0,-19 0 0,0 0 0,35 0 0,-35 0 0,0 0 0,0 0 0,35 0 0,-35 0 0,0 0 0,35 0 0,-35 0 0,53 0 0,-18-18 0,18 18 0,1 18 0,-19-18 0,18 0 0,-1 0 0,19 18 0,-18-18 0,35-18 0,-18 18 0,37 0 0,-37 0 0,18 0 0,19 0 0,16 0 0,-18 0 0,1 0 0,17 0 0,-16 0 0,-2-18 0,19 18 0,17 0 0,-17-17 0,16 34 0,-16-17 0,17 18 0,-17-18 0,-1 0 0,-17 18 0,0-18 0,-36 0 0,18 0 0,-52 0 0,-18 0 0,-1 0 0,-17 0 0,0 0 0,0 17 0,0 1 0,0 0 0,0 34 0,0 37 0,-17-1 0,17 17 0,-18 2 0,36 33 0,-18-34 0,0-18 0,0-34 0,0-2 0,17 1 0,-34-35 0,17-18 0,0 0 0,0 0 0,0 0 0,0 0 0,0 0 0,-18-18 0,-18-17 0,-17-18 0,1 0 0,-1 18 0,18 17 0,17 1 0,18 17 0,-17-18 0,17 18 0,0 0 0,17 0 0,-17 18 0,53 34 0,-18-34 0,0 18 0,0 16 0,1 1 0,17-17 0,-18-1 0,-17-35 0,0 0 0,-1-18 0,1-35 0,17-35 0,35-35 0,-16 34 0,16 36 0,-70 1 0,18 34 0,-1 18 0</inkml:trace>
  <inkml:trace contextRef="#ctx0" brushRef="#br0" timeOffset="21707.2415">4340 7374 512,'0'0'0,"0"52"0,0-52 0,0 53 0,18 53 0,17-1 0,0 1 0,0 18 0,-17-36 0,-18-53 0,0-17 0,-18-54 0,0-35 0</inkml:trace>
  <inkml:trace contextRef="#ctx0" brushRef="#br0" timeOffset="22063.2619">3881 7602 512,'0'-17'0,"-17"17"0,17 0 0,0 0 0,52-36 0,-52 36 0,124-88 0,34 1 0,2-20 0,33-17 0,-87 55 0,0-3 0,-17 19 0,-72 53 0,-17 0 0</inkml:trace>
  <inkml:trace contextRef="#ctx0" brushRef="#br0" timeOffset="26826.5344">12242 9666 512,'-18'-18'0,"18"-17"0,0 35 0,35-53 0,0 0 0,2 18 0,15 18 0,18-19 0,1 36 0,-36 36 0,19 34 0,-72 36 0,18 17 0,-36 1 0,-17-37 0,-17-33 0,-18-37 0,-18-70 0,35-52 0,71 16 0,53-34 0,17-1 0,37 37 0,-2 51 0,-16 72 0,-36 87 0,-53 53 0,-35 1 0,-37-19 0,-33-105 0,17-70 0,-36-107 0,54 1 0</inkml:trace>
  <inkml:trace contextRef="#ctx0" brushRef="#br0" timeOffset="30341.7354">11502 15487 512,'0'0'0,"0"-18"0,0 18 0,0 0 0,0-35 0,0 35 0,-19-35 0,-34-1 0,-52-17 0,35 53 0,-2 0 0,55 0 0,17 0 0,52 35 0,37 1 0,17-1 0,0 18 0,-53 17 0,-53 36 0,-70 18 0,-2-18 0,2-54 0,17-34 0</inkml:trace>
  <inkml:trace contextRef="#ctx0" brushRef="#br0" timeOffset="32118.8371">23689 9701 512,'-17'0'0,"17"-53"0,0 53 0,0 0 0,-88-17 0,88 17 0,-35-71 0,0 36 0,-2 17 0,20 0 0,-1 18 0,18 36 0,35-1 0,2 18 0,50 0 0,1-18 0,1-17 0,-71 17 0,-54 18 0,-87 52 0,-19 55 0,54-20 0,88-87 0</inkml:trace>
  <inkml:trace contextRef="#ctx0" brushRef="#br0" timeOffset="34145.953">5804 13000 512,'-18'17'0,"18"19"0,0-36 0,18 88 0,52 53 0,19 35 0,16-16 0,-52-126 0,1-52 0,-19-87 0,-35-124 0,0-18 0,35 17 0,18 107 0,-53 87 0</inkml:trace>
  <inkml:trace contextRef="#ctx0" brushRef="#br0" timeOffset="35101.0076">10813 16457 512,'0'53'0,"0"35"0,18 88 0,-18 1 0,0-54 0,-18-70 0,1-71 0,-18-71 0,-18-33 0,-1-20 0,54 2 0,35 34 0,19 18 0,34 35 0,-18 17 0,1 36 0,-53 53 0,-36 53 0,-18 0 0,-34-18 0,52-34 0,18-38 0,36 2 0,34-18 0,-16 35 0,16 1 0</inkml:trace>
  <inkml:trace contextRef="#ctx0" brushRef="#br0" timeOffset="35467.0286">11342 16933 512,'0'-35'0,"-17"-18"0,-18-18 0,-18-34 0,34-19 0,19 53 0,19 37 0,-1 16 0,34 36 0,1 16 0,-35 19 0,-18 18 0,-18-18 0,-52-35 0,17-18 0,53-36 0</inkml:trace>
  <inkml:trace contextRef="#ctx0" brushRef="#br0" timeOffset="35895.053">11519 16774 512,'18'0'0,"-1"0"0,-17 0 0,0 0 0,0-70 0,0 70 0,18-106 0,-18 18 0,17 18 0,-17 52 0,18 36 0,0 16 0,-1 19 0,18-35 0,0-18 0,18-71 0,1-52 0,-19-1 0,0 72 0,-35 69 0,35 71 0,18 72 0,0-20 0,0-51 0</inkml:trace>
  <inkml:trace contextRef="#ctx0" brushRef="#br0" timeOffset="37165.1256">14288 14076 512,'-53'35'0,"-36"52"0,-51 73 0,16-2 0,54-69 0,70-89 0,70-53 0,19-88 0,16-1 0,-35 19 0,2 35 0,-55 106 0,18 158 0,18 70 0,35-51 0,19-90 0,51-105 0</inkml:trace>
  <inkml:trace contextRef="#ctx0" brushRef="#br0" timeOffset="37716.1572">13282 14728 512,'-35'36'0,"18"52"0,17 88 0,35 0 0,18-87 0,0-72 0,0-52 0,0-71 0,-1-35 0,-34 18 0,17 52 0,0-17 0</inkml:trace>
  <inkml:trace contextRef="#ctx0" brushRef="#br0" timeOffset="38642.2102">18627 17868 512,'0'0'0,"0"52"0,0-52 0,0 160 0,0 16 0,-18 18 0,18-106 0,0-70 0,-17-89 0,-1-87 0,-17-19 0,70 18 0,36 54 0,17 34 0,-17 36 0,-1 35 0,-35 53 0,-35 34 0,-53 20 0,-17-19 0,0-35 0,51-36 0,38 19 0,34 34 0,-1-17 0,19 0 0,-19-17 0</inkml:trace>
  <inkml:trace contextRef="#ctx0" brushRef="#br0" timeOffset="39037.2328">19174 18361 512,'-18'-17'0,"18"-18"0,0 35 0,-17-106 0,-19-17 0,36-19 0,0 72 0,18 35 0,17 17 0,18 18 0,18 18 0,-36 35 0,-35 17 0,-89 35 0,2-51 0,34-54 0,53-18 0,53 1 0</inkml:trace>
  <inkml:trace contextRef="#ctx0" brushRef="#br0" timeOffset="39488.2586">19545 18203 512,'-18'18'0,"18"-36"0,0 18 0,0-88 0,18-36 0,-1 19 0,1 52 0,-18 17 0,0 36 0,35 89 0,-17-1 0,52-53 0,1-70 0,-1-36 0,1-35 0,-19 36 0,-34 87 0,17 72 0,1 87 0,17 36 0,0-106 0,-53-106 0</inkml:trace>
  <inkml:trace contextRef="#ctx0" brushRef="#br0" timeOffset="40270.3033">18080 6773 512,'-53'36'0,"36"34"0,70 71 0,17 35 0,36-52 0,-35-88 0,-1-54 0,19-141 0,-54-18 0,0-16 0,-17 69 0,-1 53 0</inkml:trace>
  <inkml:trace contextRef="#ctx0" brushRef="#br0" timeOffset="41210.3571">22490 10496 512,'-17'34'0,"17"72"0,17 52 0,-17 19 0,18-54 0,-18-70 0,18-53 0,-36-87 0,0-55 0,18-34 0,18 35 0,35 36 0,17 33 0,19 55 0,-36 34 0,-18 37 0,-35 33 0,-53 19 0,-53-17 0,18-19 0,70-70 0,36 17 0,34 19 0,19-1 0,35 18 0,-36 0 0,1-17 0</inkml:trace>
  <inkml:trace contextRef="#ctx0" brushRef="#br0" timeOffset="41660.3828">23160 11165 512,'0'0'0,"0"-35"0,0 35 0,0-54 0,0-33 0,-17-55 0,17 19 0,0 53 0,17-1 0,18 36 0,54 35 0,-19 17 0,-17 36 0,-35 18 0,-71 16 0,-52-33 0,-2-37 0,72-70 0,53 1 0,52 34 0</inkml:trace>
  <inkml:trace contextRef="#ctx0" brushRef="#br0" timeOffset="42130.4096">23549 11147 512,'0'0'0,"35"-53"0,-35 53 0,35-105 0,-17-19 0,-1-34 0,1 34 0,-1 106 0,-17 54 0,18 87 0,17-17 0,36-71 0,0-53 0,-1-53 0,0-51 0,-51 51 0,-19 71 0,0 106 0,35 88 0,0-1 0,18-69 0,-18-88 0</inkml:trace>
  <inkml:trace contextRef="#ctx0" brushRef="#br0" timeOffset="43431.4841">10761 14005 512,'0'-53'0,"52"-17"0,54-54 0,88-70 0,106-106 0,123-141 0,72-35 0,86-54 0,54-16 0,-36 35 0,-16 69 0</inkml:trace>
  <inkml:trace contextRef="#ctx0" brushRef="#br0" timeOffset="44253.531">15664 14552 512,'-53'-124'0,"18"-70"0,-35-70 0,16-88 0,-34-72 0,0-88 0,-1 18 0,1 53 0,18 18 0</inkml:trace>
  <inkml:trace contextRef="#ctx0" brushRef="#br0" timeOffset="44688.556">17868 8254 512,'-52'-52'0,"-71"52"0,123 0 0,-247 106 0,-177 176 0,-105 123 0,-18 72 0,159-71 0</inkml:trace>
  <inkml:trace contextRef="#ctx0" brushRef="#br0" timeOffset="45719.615">15205 10442 512,'0'-106'0,"36"-52"0,-1-55 0,-17-51 0,-18-36 0,-35 0 0,-54 18 0,-34 0 0,-54 35 0,0 0 0,2 0 0,-55 36 0,1 34 0,-71 54 0,-53 105 0,0 71 0,-52 106 0,-19 105 0,1 89 0,35 71 0,123-37 0,107-104 0,87-72 0,53-87 0,36-71 0,-1 0 0,-17-53 0,0 0 0,-35-36 0,-18-34 0,-17-18 0,0-18 0,16-18 0,19 36 0,0 35 0,17 53 0,1 53 0,17 106 0,0 35 0,35-53 0,53-71 0,53-70 0,36-88 0,51-52 0,2-2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1023" units="in"/>
        </inkml:traceFormat>
        <inkml:channelProperties>
          <inkml:channelProperty channel="X" name="resolution" value="2109.91626" units="1/in"/>
          <inkml:channelProperty channel="Y" name="resolution" value="1336.88293" units="1/in"/>
          <inkml:channelProperty channel="F" name="resolution" value="41.73806" units="1/in"/>
        </inkml:channelProperties>
      </inkml:inkSource>
      <inkml:timestamp xml:id="ts0" timeString="2013-04-07T17:24:02.00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20532 13705 512,'36'-71'0,"17"37"0,-53 68 0,-35 143 0,-72 176 0,-33 70 0,-20-35 0,90-159 0,70-123 0,0-88 0</inkml:trace>
  <inkml:trace contextRef="#ctx0" brushRef="#br0" timeOffset="375.0213">20885 13493 512,'-35'-35'0,"-106"106"0,141-71 0,-212 176 0,-18 1 0,125-107 0,70-52 0,87-90 0,54-50 0,71-36 0,17 51 0,-18 178 0,-70 123 0,-53 70 0,35-88 0</inkml:trace>
  <inkml:trace contextRef="#ctx0" brushRef="#br0" timeOffset="77152.4127">9649 9912 512,'-88'195'0,"-35"228"0,-19 159 0,-34 53 0,35-53 0,70-247 0,54-176 0</inkml:trace>
  <inkml:trace contextRef="#ctx0" brushRef="#br0" timeOffset="77579.4372">9649 9807 512,'-247'194'0,"0"53"0,53-53 0,141-158 0,124-90 0,123-139 0,123-55 0,-70 177 0,-70 231 0,-36 264 0,0 104 0</inkml:trace>
  <inkml:trace contextRef="#ctx0" brushRef="#br0" timeOffset="80563.6079">7797 14058 512,'0'-18'0,"0"1"0,0 17 0,0 0 0,0 0 0,0 0 0,0 0 0,0 0 0,-17 53 0,17-53 0,0 70 0,0 36 0,-19 0 0,19-36 0,19 18 0</inkml:trace>
  <inkml:trace contextRef="#ctx0" brushRef="#br0" timeOffset="80959.6306">8062 14198 512,'17'-52'0,"71"-18"0,0 34 0,-17 36 0,17 18 0,-17 0 0,-1 35 0,-51 16 0,-73 20 0,-34-18 0,-71-1 0,18-52 0,71-71 0,16-18 0,72 1 0,35 0 0</inkml:trace>
  <inkml:trace contextRef="#ctx0" brushRef="#br0" timeOffset="81338.6523">8908 14076 512,'36'-18'0,"16"-35"0,-52 53 0,53-18 0,1 18 0,16 18 0,0 53 0,-35 17 0,-52 0 0,-71 0 0,-18-53 0,0-52 0,36-72 0,35-16 0,87 17 0</inkml:trace>
  <inkml:trace contextRef="#ctx0" brushRef="#br0" timeOffset="83638.7837">10002 14093 512,'-53'0'0,"36"0"0,17 0 0,0 0 0,0 0 0,0-17 0,0 17 0,0 0 0,-18 0 0,18 0 0,0-18 0,0 18 0,0 0 0,0 0 0,0 0 0,0 0 0,0 0 0,0 0 0,18 0 0,-18 0 0,0 0 0,0 0 0,0 0 0,0 0 0,17 18 0,-17-18 0,0 0 0,0 0 0,0 0 0,35 0 0,-35 0 0,0 0 0,0 0 0,88 0 0,-88 0 0,0 0 0,88 0 0,-88 0 0,124 0 0,35 0 0,-18-18 0,0 18 0,-18-18 0,-17 18 0,-35 18 0,-18 0 0,-18-18 0,0 0 0,-17 0 0,-18 0 0,0-36 0,-35 1 0,-18-36 0,0 1 0,-36-1 0,1 36 0,-17 17 0,51 1 0,19 17 0,35 0 0,35 17 0,37 19 0,33-19 0,37 19 0,-2-36 0,-51 35 0,-71 19 0,-72 33 0,-52 19 0,36-1 0,17-16 0</inkml:trace>
  <inkml:trace contextRef="#ctx0" brushRef="#br0" timeOffset="85679.9005">12012 13793 512,'-35'-70'0,"17"34"0,18 36 0,0 18 0,-17 53 0,-18 35 0,35-18 0,0-18 0,0 1 0,0-36 0,17-17 0,-17 0 0</inkml:trace>
  <inkml:trace contextRef="#ctx0" brushRef="#br0" timeOffset="86139.9268">12489 13705 512,'17'-35'0,"-17"35"0,0 0 0,0 0 0,0 0 0,0 0 0,0 0 0,0 0 0,0 53 0,0-53 0,0 88 0,18 19 0,-1 15 0,1-16 0,36-36 0,-19-34 0,0-54 0,35-70 0,1-71 0,17 1 0,0 52 0,0 35 0,-52 53 0,-1 18 0</inkml:trace>
  <inkml:trace contextRef="#ctx0" brushRef="#br0" timeOffset="88352.0534">7797 15328 512,'18'-71'0,"87"18"0,19 0 0,-36 53 0,-18 18 0,-70 35 0,-35 53 0,-70 17 0,-107 36 0,53-70 0,106-72 0,53-17 0,35-17 0,36-1 0,53 18 0,-19 0 0,-16 18 0,16-1 0</inkml:trace>
  <inkml:trace contextRef="#ctx0" brushRef="#br0" timeOffset="88884.0837">8609 15099 512,'17'-18'0,"18"-18"0,-35 36 0,0 0 0,0 0 0,0 0 0,0 0 0,18 0 0,-18 0 0,0 0 0,0 0 0,0 0 0,35 36 0,-35-36 0,0 0 0,0 0 0,18 18 0,-18-18 0,0 0 0,17 35 0,-17-35 0,-17 35 0,-1 0 0,-17 0 0,17-35 0,18 0 0,71 0 0,-1-17 0,19 17 0,-19 17 0,-52 1 0,-36 53 0,-70 0 0,-1-19 0,-16-16 0,17-36 0,-1-18 0,89 18 0</inkml:trace>
  <inkml:trace contextRef="#ctx0" brushRef="#br0" timeOffset="89182.1009">9243 15116 512,'123'-71'0,"36"19"0,-35 70 0,-36 34 0,-70 72 0,-71 17 0,-53-35 0,-52-36 0,51-70 0,37-88 0,87-106 0,71 17 0</inkml:trace>
  <inkml:trace contextRef="#ctx0" brushRef="#br0" timeOffset="90369.1688">10601 15169 512,'-17'0'0,"17"-18"0,0 18 0,0 0 0,0 0 0,35 18 0,-35-18 0,0 0 0,124-18 0,-124 18 0,176-17 0,18-18 0,-17 17 0,-37 0 0,-51-17 0,-89 35 0,-71-17 0,-35-19 0,-18 0 0,54 2 0,70 16 0,53 18 0,53 0 0,17 35 0,-105 54 0,-71 34 0,-70 18 0,17-53 0,35-35 0</inkml:trace>
  <inkml:trace contextRef="#ctx0" brushRef="#br0" timeOffset="91009.2054">11907 14993 512,'35'-18'0,"53"1"0,-88 17 0,106 17 0,0 36 0,-35 35 0,-90 35 0,-69-17 0,-52-17 0,-19-36 0,36-71 0,87-35 0,36 18 0,53 35 0,53 53 0,-1 17 0,37-35 0</inkml:trace>
  <inkml:trace contextRef="#ctx0" brushRef="#br0" timeOffset="91352.225">12771 15011 512,'-18'-36'0,"18"54"0,0-18 0,0 0 0,-17 88 0,17-88 0,-35 158 0,35 37 0,35-1 0,35-71 0,19-105 0,34-88 0,54-107 0,-19-70 0,54 35 0,-53 71 0</inkml:trace>
  <inkml:trace contextRef="#ctx0" brushRef="#br0" timeOffset="92622.2977">17339 6015 512,'-17'70'0,"17"54"0,0 17 0,0 70 0,0 54 0,0 52 0,17 36 0,-17 53 0,18 0 0,0 17 0,0 18 0,-36-35 0,18-53 0,0-72 0,-18-69 0,0-53 0</inkml:trace>
  <inkml:trace contextRef="#ctx0" brushRef="#br0" timeOffset="94060.3799">16335 9683 512,'17'0'0,"1"0"0,-18 0 0,0 0 0,0 0 0,52 0 0,-52 0 0,0 0 0,88 0 0,-88 0 0,124 0 0,52-17 0,36 17 0,17 0 0,53-18 0,36 18 0,0 0 0,87-17 0,37-1 0,-2 18 0,54-18 0,0 18 0,-18-17 0,54-1 0,-19 18 0,-17 0 0,-18 0 0,-70 18 0,-54-1 0,-17 1 0,-70 0 0,-71-1 0,-52 1 0,-54-1 0,-71 1 0,1-18 0,-36 0 0,-35-35 0,-52 0 0,-1-36 0,-17 0 0,16 1 0,37-18 0,70 0 0,70 0 0,107 34 0,17 19 0,53 88 0,-89 35 0,-123 88 0,-105 36 0,-70 0 0,-2 0 0,37-71 0</inkml:trace>
  <inkml:trace contextRef="#ctx0" brushRef="#br0" timeOffset="95266.4488">17498 6367 512,'18'-52'0,"-18"-37"0,17-17 0,1-53 0,-36-70 0,18-53 0,0 0 0,0 17 0,0 71 0,0 19 0,-17 15 0,34 72 0,-17 36 0,0 34 0,0 18 0,-17 34 0,-36 90 0,-53 36 0,0-2 0,54-105 0,34-71 0,36-70 0,17-71 0,17-35 0,19 18 0,0 105 0,-1 159 0,53 106 0,1 35 0,17-52 0,53-90 0</inkml:trace>
  <inkml:trace contextRef="#ctx0" brushRef="#br0" timeOffset="101942.8308">15170 3916 512,'-18'-18'0,"18"0"0,0 18 0,0 0 0,0 0 0,0 0 0,0 0 0,0 0 0,0 0 0,0 0 0,0 0 0,0 0 0,0 0 0,0 0 0,0 0 0,0 0 0,0 18 0,0-18 0,0 0 0,0 36 0,0-36 0,18 87 0,17 19 0,1 35 0,34-35 0,-35-35 0,18-2 0,-18-33 0,-17-18 0,-1 0 0,-17-18 0,-17-36 0,34-69 0,37-54 0,16-17 0,1 18 0,-19 51 0,-34 72 0,0 17 0,-18 18 0</inkml:trace>
  <inkml:trace contextRef="#ctx0" brushRef="#br0" timeOffset="102738.8763">15241 3668 512,'-19'-17'0,"2"17"0,17 0 0,0 0 0,0 0 0,0 0 0,0 0 0,0 0 0,-18 0 0,18 0 0,0 0 0,0 0 0,0 0 0,0 0 0,-35-17 0,35 17 0,0 0 0,0 0 0,0 0 0,-35 0 0,35 0 0,0 0 0,0 0 0,-35 17 0,35-17 0,0 0 0,-53 17 0,53-17 0,-35 0 0,17 19 0,18-2 0,-18 0 0,18 19 0,-18 17 0,18 35 0,-17 18 0,-1 70 0,-17-17 0,17-18 0,-17 0 0,35-70 0,-17-36 0,17-35 0,17 0 0,1 0 0,52 18 0,54-1 0,-54 1 0,18 0 0,-16-18 0,-2-18 0</inkml:trace>
  <inkml:trace contextRef="#ctx0" brushRef="#br0" timeOffset="103455.9172">16087 3580 512,'0'0'0,"0"0"0,0 0 0,0 0 0,0 0 0,0 0 0,18 0 0,-18 0 0,0 0 0,0 0 0,35 18 0,-35-18 0,0 0 0,53 18 0,-53-18 0,53 0 0,-18 0 0,-35 0 0,17 18 0,2-18 0,-19 34 0,0 19 0,-19 18 0,-16 17 0,35 53 0,-17 1 0,34-2 0,-17-16 0,0-37 0,-17-33 0,-1 34 0,-35-52 0,-35-1 0,-36-35 0,37 18 0,51-1 0,19 1 0</inkml:trace>
  <inkml:trace contextRef="#ctx0" brushRef="#br0" timeOffset="105023.0068">23601 10424 512,'0'-17'0,"0"17"0,0 0 0,0 0 0,0 0 0,0 0 0,0 0 0,0 0 0,0 0 0,0 0 0,0 0 0,0 0 0,0 0 0,0 35 0,0-35 0,-17 123 0,-18 54 0,-37 17 0,20-36 0,52-105 0,0-35 0,0-53 0,0-71 0,-18-35 0,36 0 0,34 17 0,20 18 0,16 36 0,-1 17 0,2 53 0,-1 18 0,-53 17 0,-35 35 0,-88 36 0,-36 0 0,-16-36 0,87-52 0,53 0 0,53-1 0,35 37 0,-18-1 0,1 35 0</inkml:trace>
  <inkml:trace contextRef="#ctx0" brushRef="#br0" timeOffset="105500.0342">24043 11165 512,'0'-35'0,"0"-35"0,0-36 0,0-36 0,35 37 0,0 16 0,0 19 0,18 52 0,35 18 0,-34 35 0,-19 1 0,-53 34 0,-53-17 0,-17-1 0,0-52 0,53-34 0,17 16 0,36 36 0</inkml:trace>
  <inkml:trace contextRef="#ctx0" brushRef="#br0" timeOffset="106062.0664">24378 11183 512,'0'0'0,"17"-53"0,-17 53 0,35-70 0,1-36 0,34-18 0,-16 1 0,-37 87 0,-17 54 0,0 53 0,0 16 0,18-51 0,17-18 0,0-54 0,0 1 0,18-35 0,-18 17 0,-35 88 0,-18 70 0,1 37 0,52-1 0,1-53 0,-18-53 0</inkml:trace>
  <inkml:trace contextRef="#ctx0" brushRef="#br0" timeOffset="106947.117">23724 10196 512,'-17'-18'0,"-1"0"0,18 18 0,0 0 0,0 0 0,-35 0 0,35 0 0,0 0 0,-53-18 0,53 18 0,-52-17 0,-20 17 0,20 0 0,17 0 0,-1 0 0,19 17 0,-1 1 0,1 34 0,-1 37 0,-53 88 0,1 34 0,-36 36 0,17-53 0,37-124 0,34-52 0,36-36 0,-1-17 0,54 35 0,-18 18 0,35 35 0,0-18 0,1-17 0</inkml:trace>
  <inkml:trace contextRef="#ctx0" brushRef="#br0" timeOffset="107772.1642">25030 10460 512,'17'-18'0,"1"0"0,-18 18 0,0 0 0,0 0 0,36 0 0,-36 0 0,0 0 0,70 0 0,-70 0 0,88 36 0,-17 0 0,0-20 0,-36 20 0,-17-19 0,-18 19 0,-18 34 0,-17-17 0,-19 70 0,-34 19 0,0 52 0,0-1 0,35-33 0,18-54 0,17-72 0,-52-16 0,-54-53 0,-17-53 0,17 70 0,72 18 0,16 36 0</inkml:trace>
  <inkml:trace contextRef="#ctx0" brushRef="#br0" timeOffset="108865.2267">6685 9472 512,'36'-71'0,"0"19"0,34 16 0,0 36 0,37 36 0,-72 87 0,-35 18 0,-53-18 0,-53-34 0,-35-89 0,34-106 0,72-53 0,88-18 0,89 37 0</inkml:trace>
  <inkml:trace contextRef="#ctx0" brushRef="#br0" timeOffset="110817.3384">17516 9613 512,'-18'0'0,"18"0"0,0 0 0,0 0 0,0 0 0,0 0 0,0 0 0,0 0 0,0 0 0,0 0 0,0 0 0,0 0 0,0 0 0,0-18 0,0 18 0,0 0 0,0 0 0,0 0 0,0 0 0,0 0 0,0 0 0,0 0 0,0 0 0,0 0 0,0-17 0,0 17 0,0 0 0,0 0 0,0 0 0,0 0 0,0 0 0,0 0 0,0 0 0,0 0 0,18-18 0,-18 18 0,0 0 0,0 0 0,0 0 0,0 0 0,0 0 0,0 0 0,0 0 0,17-18 0,-17 18 0,0 0 0,0 0 0,0 0 0,0 0 0,0 0 0,0 0 0,36 0 0,-36 0 0,0 0 0,0 0 0,0 0 0,0 0 0,0 0 0,35 18 0,-35-18 0,0 0 0,0 0 0,0 0 0,0 0 0,17 18 0,-17-18 0,0 0 0,-17 35 0,17-35 0,0 0 0,0 0 0,-18 35 0,18-35 0,0 0 0,-53 35 0,53-35 0,-70 36 0,0-54 0,16-17 0,54 0 0,36-18 0,52 17 0,18 1 0,-18 17 0,-35 54 0,-35 17 0,-53 0 0,-18 17 0,-36-35 0,19-70 0,35-35 0,35-19 0,52 36 0</inkml:trace>
  <inkml:trace contextRef="#ctx0" brushRef="#br0" timeOffset="113807.5094">17604 9489 512,'0'0'0,"-18"0"0,18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18 0,0-18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0,18 0 0,-18 0 0,0 0 0,0 0 0,0 0 0,0 0 0,0 0 0,0 0 0,0 0 0,0 0 0,0 0 0,17-18 0,-17 18 0,0 0 0,0 0 0,0 0 0,0 0 0,0 0 0,0 0 0,0 0 0,0 0 0,19 0 0,-19 0 0,0 0 0,0 0 0,0 0 0,0 0 0,0 0 0,0 0 0,0 0 0,0 0 0,0 0 0,0 0 0,0 0 0,0 0 0,0 0 0,0 0 0,0 0 0,35 0 0,-35 0 0,0 0 0,0 0 0,0 0 0,0 0 0,0 0 0,18 0 0,-18 0 0,0 0 0,0 0 0,0 0 0,0 0 0,35 0 0,-35 0 0,0 0 0,0 0 0,0 0 0,17-17 0,-17 17 0,0 0 0,0 0 0,0 17 0,0-17 0,0 0 0,71-17 0,-71 17 0,35-17 0,18-19 0,18 18 0,-1 0 0,0-16 0,19-2 0,-1 18 0,0-34 0,36 16 0,-1-16 0,19-19 0,-2 0 0,19 1 0,-1-19 0,19 1 0,0 0 0,17-18 0,17-17 0,1 17 0,-18-17 0,1 17 0,15-36 0,-15 19 0,34-36 0,-17 1 0,-19 0 0,19-20 0,0 2 0,-18-35 0,36-19 0,-19-17 0,18-18 0,1-34 0,17-1 0,0-18 0,-18 18 0,-17 18 0</inkml:trace>
  <inkml:trace contextRef="#ctx0" brushRef="#br0" timeOffset="115269.593">18909 8907 512,'-17'-35'0,"34"35"0,-17 0 0,0 0 0,0 0 0,0-18 0,0 18 0,0 0 0,35 18 0,-35-18 0</inkml:trace>
  <inkml:trace contextRef="#ctx0" brushRef="#br0" timeOffset="115735.6197">20162 8854 512,'-70'0'0,"52"0"0,18 0 0,0 0 0,0 18 0,0-18 0</inkml:trace>
  <inkml:trace contextRef="#ctx0" brushRef="#br0" timeOffset="116146.6432">20814 7936 512,'18'0'0,"18"18"0,-36-18 0</inkml:trace>
  <inkml:trace contextRef="#ctx0" brushRef="#br0" timeOffset="116609.6697">21714 7849 512,'0'0'0,"18"-18"0,-18 18 0,0 0 0,52 0 0,-52 0 0</inkml:trace>
  <inkml:trace contextRef="#ctx0" brushRef="#br0" timeOffset="117055.6952">22349 6809 512,'-18'-36'0,"53"36"0,-35 0 0</inkml:trace>
  <inkml:trace contextRef="#ctx0" brushRef="#br0" timeOffset="117479.7194">23230 6491 512,'19'0'0,"16"-35"0,-35 35 0</inkml:trace>
  <inkml:trace contextRef="#ctx0" brushRef="#br0" timeOffset="117862.7413">23601 5397 512,'0'0'0,"36"0"0,-36 0 0</inkml:trace>
  <inkml:trace contextRef="#ctx0" brushRef="#br0" timeOffset="118259.764">24360 4656 512,'-17'-35'0,"69"0"0,-52 35 0</inkml:trace>
  <inkml:trace contextRef="#ctx0" brushRef="#br0" timeOffset="126442.2321">19792 7778 512,'17'0'0,"-17"0"0,0 0 0,0 0 0,0 0 0,0 0 0,0 0 0,0 0 0,0 0 0,0 0 0,0 0 0,0 0 0,0 0 0,0 0 0,-17 0 0,17 0 0,0 0 0,0 0 0,0 0 0,-18-17 0,18 17 0,0 0 0,0 0 0,-54 0 0,54 0 0,0 0 0,-52-18 0,52 18 0,-71-18 0,1-17 0,-1 17 0,1-16 0,-36-2 0,0 1 0,-17 0 0,-1-1 0,1 1 0,-1 0 0,1-1 0,-19 2 0,-16-2 0,16 1 0,2-1 0,-2 1 0,-34 17 0,0 1 0,-1-1 0,1-17 0,-18 17 0,0 18 0,-1 0 0,2-18 0,-19 36 0,18-18 0,-18 18 0,1-1 0,-1 1 0,0 0 0,-17 35 0,0 0 0,17 0 0,1-1 0,-1 1 0,0 18 0,-35 17 0,18 0 0,-1 18 0,-34 18 0,35-1 0,-35 18 0,-1 18 0,18 18 0,17-2 0,19 2 0,34-36 0,36-17 0,17-1 0,54-52 0,17-19 0,36-16 0,-1-18 0,18 0 0,0-18 0,0 0 0,0 0 0,0 0 0,0-36 0,0 0 0,-17-34 0,17 0 0,0-18 0,17-1 0,-34 18 0,17 19 0,0-1 0,0 35 0,0 0 0,0 18 0,0 0 0,0 0 0,0 18 0,-18 35 0,0 17 0,1 36 0,-19 18 0,18 17 0,0-35 0,1 0 0,34-71 0,19-17 0,35-36 0,34-17 0,19-1 0,-1 19 0,-52 17 0,-19 35 0,-15 18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1023" units="in"/>
        </inkml:traceFormat>
        <inkml:channelProperties>
          <inkml:channelProperty channel="X" name="resolution" value="2109.91626" units="1/in"/>
          <inkml:channelProperty channel="Y" name="resolution" value="1336.88293" units="1/in"/>
          <inkml:channelProperty channel="F" name="resolution" value="41.73806" units="1/in"/>
        </inkml:channelProperties>
      </inkml:inkSource>
      <inkml:timestamp xml:id="ts0" timeString="2013-04-07T17:24:16.27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19915 6509 512,'17'52'0,"1"54"0,-1 70 0,19 89 0,-36 35 0,-36 0 0,-16-18 0,-36-105 0,-1-142 0,-16-159 0,17-193 0,70-70 0,71 51 0,-18 141 0,53 37 0</inkml:trace>
  <inkml:trace contextRef="#ctx0" brushRef="#br0" timeOffset="511.0292">19967 6614 512,'53'-17'0,"159"-54"0,88-17 0,71 0 0,-19 35 0,-52 17 0,-71 19 0,-104 17 0,-73 0 0,-52 17 0</inkml:trace>
  <inkml:trace contextRef="#ctx0" brushRef="#br0" timeOffset="806.046">19650 8114 512,'18'0'0,"211"-106"0,124-35 0,53 35 0,-1 17 0,-34 19 0,-142 35 0</inkml:trace>
  <inkml:trace contextRef="#ctx0" brushRef="#br0" timeOffset="1129.0646">21837 6209 512,'0'0'0,"89"52"0,-89-52 0,123 159 0,1 88 0,-36 88 0,-141-52 0,-53-107 0,18-105 0</inkml:trace>
  <inkml:trace contextRef="#ctx0" brushRef="#br0" timeOffset="1808.1033">22261 6685 512,'53'-18'0,"52"-17"0,-105 35 0,159-35 0,36-1 0,-55-16 0,-33 34 0,-55 0 0,-17 1 0,-35 17 0,0 0 0,0 17 0,0 1 0,0 17 0,36 18 0,-19-18 0,18 18 0,-17-35 0,-1 17 0,-34-17 0,-53 17 0,-53 18 0,-72 0 0,36-18 0,36 0 0,53-35 0,35-17 0</inkml:trace>
  <inkml:trace contextRef="#ctx0" brushRef="#br0" timeOffset="2406.1376">19051 9719 512,'-53'106'0,"17"176"0,-52 123 0,0 37 0,18-72 0,51-141 0,38-123 0</inkml:trace>
  <inkml:trace contextRef="#ctx0" brushRef="#br0" timeOffset="3167.1812">18980 9648 512,'88'-17'0,"107"-1"0,104-17 0,124 17 0,89 18 0,34 53 0,-122 0 0,-124-36 0,-123-34 0,-107-1 0,-17 1 0,-36 17 0,-17 0 0,-35 70 0,-35 54 0,0 70 0,-37 88 0,2 53 0,33-35 0,20-53 0,16-54 0,19-69 0,-18-18 0,17-53 0,1-18 0,-36-17 0,-54-1 0,-104 1 0,-159-18 0,-107-18 0,72 18 0,51-17 0,107 17 0,89-18 0,123 18 0</inkml:trace>
  <inkml:trace contextRef="#ctx0" brushRef="#br0" timeOffset="4403.2518">20020 10407 512,'0'-18'0,"0"-17"0,0 35 0,36-36 0,17-34 0,52-18 0,20 17 0,15 18 0,2 36 0,-19 70 0,-17 53 0,-53 52 0,-71 36 0,-71 0 0,-51 0 0,-19-52 0,1-90 0,-19-104 0,0-143 0,72-34 0,122 71 0,1 34 0,52 53 0</inkml:trace>
  <inkml:trace contextRef="#ctx0" brushRef="#br0" timeOffset="4789.2738">20444 10424 512,'-18'-17'0,"18"17"0,0 0 0,0 0 0,36 71 0,-36-71 0,35 158 0,17-18 0,-33-69 0,-19-53 0,-19-53 0,-33-71 0,-54-53 0,71 18 0,18 106 0,34 53 0</inkml:trace>
  <inkml:trace contextRef="#ctx0" brushRef="#br0" timeOffset="5989.3426">19738 9455 512,'-18'-18'0,"18"-36"0,0 54 0,-17-70 0,-36-18 0,-35-36 0,17 18 0,18 54 0,1-1 0,-1 53 0,18-18 0,-18 36 0,-18-1 0,-17-17 0,-71 18 0,-17-18 0,-36-18 0,53 18 0,18 0 0,35-35 0,0-18 0,54-35 0,17-36 0,52-52 0,18-71 0,36-17 0,88-2 0,52 38 0,53-2 0,107 54 0,-36 70 0,-88 35 0,-70 54 0,-72 34 0</inkml:trace>
  <inkml:trace contextRef="#ctx0" brushRef="#br0" timeOffset="6700.3832">20956 9489 512,'17'-34'0,"1"-38"0,-1-33 0,-34-18 0,-1-37 0,-35-34 0,1 88 0,-20 36 0,-51 35 0,-36 52 0,19-17 0,-55-17 0,-17-36 0,1-70 0,0-37 0,69 55 0,72-1 0,87-17 0,124-54 0,142-17 0,-1 53 0</inkml:trace>
  <inkml:trace contextRef="#ctx0" brushRef="#br0" timeOffset="11779.6738">22596 6226 512,'0'-17'0,"0"-1"0,0 18 0,0 0 0,0 0 0,0 0 0,0 0 0,0 0 0,17 0 0,-17 0 0</inkml:trace>
  <inkml:trace contextRef="#ctx0" brushRef="#br0" timeOffset="12690.7259">23230 6050 512,'-35'-35'0,"35"35"0,0 0 0,0 0 0,18 35 0,-18-35 0,17 105 0,37 90 0,-1 52 0,0 35 0,-1-87 0,-17-108 0,-17-87 0,-36-18 0,-17-17 0,35 17 0,0 18 0,35 18 0,37-18 0,16-18 0,-18 2 0,1-2 0,-36 0 0,0 0 0,-35 0 0,0-35 0,0 0 0,0-70 0,18-36 0,-18-17 0,18-18 0,-1 35 0,-17 53 0,-17 54 0,-36 34 0,-36 36 0,-69 34 0,-19-52 0,54-18 0,69-16 0</inkml:trace>
  <inkml:trace contextRef="#ctx0" brushRef="#br0" timeOffset="13518.7732">23654 5997 512,'0'-18'0,"-17"-70"0,-1-71 0,-17-88 0,-54-124 0,1-16 0,35 158 0,18 105 0,18 71 0,17 35 0,0 18 0,0 36 0,17 17 0</inkml:trace>
  <inkml:trace contextRef="#ctx0" brushRef="#br0" timeOffset="14021.802">23425 4180 512,'-71'88'0,"-16"71"0,33-18 0,54-106 0,17-52 0,37-71 0,-19-36 0,0-16 0,-17 33 0,0 54 0,34 71 0,55 53 0,16 52 0,-35-53 0,0-52 0</inkml:trace>
  <inkml:trace contextRef="#ctx0" brushRef="#br0" timeOffset="14880.851">22631 3033 512,'-18'71'0,"18"88"0,0-1 0,18-69 0,-18-72 0,-18-51 0,18-72 0,-35-53 0,18-18 0,34 36 0,36 36 0,36 33 0,-1 55 0,-18 17 0,-52 35 0,-36 53 0,-17 1 0,-53-1 0,17-17 0,71-54 0,18 1 0,17 17 0,36 18 0,-19-18 0,-16 18 0,16-17 0</inkml:trace>
  <inkml:trace contextRef="#ctx0" brushRef="#br0" timeOffset="15328.8767">23337 3439 512,'0'0'0,"0"-18"0,0 18 0,0 0 0,-18-52 0,18 52 0,-17-88 0,-1-54 0,-17 1 0,35 53 0,18 17 0,-1 37 0,36-2 0,17 0 0,0 36 0,-52 36 0,-36 17 0,-52 35 0,-18-53 0,53-17 0,18-36 0</inkml:trace>
  <inkml:trace contextRef="#ctx0" brushRef="#br0" timeOffset="15878.9082">23689 3281 512,'18'17'0,"-18"-34"0,0 17 0,0 0 0,17-71 0,-17 71 0,18-71 0,0-87 0,0-1 0,17 70 0,-35 54 0,0 70 0,18 71 0,35 0 0,-1-70 0,1-54 0,1-35 0,-19-35 0,0-18 0,-17 71 0,-18 52 0,52 90 0,1 86 0,18-34 0,0-53 0,-19-53 0</inkml:trace>
  <inkml:trace contextRef="#ctx0" brushRef="#br0" timeOffset="18532.06">8767 9243 512,'0'-18'0,"17"0"0,-17 18 0,0 0 0,72 0 0,-72 0 0,193-17 0,72-1 0,34-35 0,37-35 0,-71 0 0,-107 52 0,-105 36 0</inkml:trace>
  <inkml:trace contextRef="#ctx0" brushRef="#br0" timeOffset="19570.1192">12965 9084 512,'18'17'0,"17"1"0,-35-18 0,0 0 0,89 0 0,-89 0 0,193 0 0,107-35 0,53 0 0,87-1 0,-16 36 0</inkml:trace>
  <inkml:trace contextRef="#ctx0" brushRef="#br0" timeOffset="20690.1834">8838 10072 512,'123'-18'0,"177"0"0,52 18 0,2-35 0,51 17 0,107-34 0</inkml:trace>
  <inkml:trace contextRef="#ctx0" brushRef="#br0" timeOffset="21381.2229">12824 10160 512,'283'-18'0,"104"1"0,37-19 0,16 1 0,37 17 0,-18 1 0,-54 34 0</inkml:trace>
  <inkml:trace contextRef="#ctx0" brushRef="#br0" timeOffset="22173.2682">8397 12312 512,'140'0'0,"107"0"0,72 35 0,33-17 0,53-18 0,54 17 0</inkml:trace>
  <inkml:trace contextRef="#ctx0" brushRef="#br0" timeOffset="22972.3138">12895 12400 512,'405'-18'0,"266"-17"0,51-18 0,37 0 0,-36 35 0</inkml:trace>
  <inkml:trace contextRef="#ctx0" brushRef="#br0" timeOffset="37566.1487">11043 7249 512,'-18'-53'0,"18"18"0,-17-36 0,-19 19 0,-52-1 0,-35 0 0,-2 0 0,-33 0 0,-18 17 0,-36 2 0,-35 51 0,-53 36 0,35 35 0,18 18 0,18 17 0,18 19 0,17 16 0,52 19 0,54-1 0,53 0 0,88-34 0,17-20 0,89 3 0,18-37 0,70-53 0,35-18 0,53-51 0,0-37 0,0-35 0,-35-53 0,-53-18 0,-106-16 0,-106-72 0,-87 1 0,-90 70 0,2 35 0</inkml:trace>
  <inkml:trace contextRef="#ctx0" brushRef="#br0" timeOffset="38991.2302">10884 7902 512,'17'-35'0,"1"17"0,-18 18 0,53-53 0,0 18 0,0-18 0,35-1 0,18 2 0,17-18 0,1 34 0,52-17 0,18 36 0,-17-1 0,-19 18 0,-16 35 0,-55 1 0,1-1 0,1 18 0,-54 0 0,1-19 0,-19-16 0,1-18 0,-1 0 0,-17 0 0,0 0 0,0-34 0,0-19 0,-17 0 0,-1 0 0,1-18 0,-1 1 0,0 17 0,-17 35 0,0-17 0,18 35 0,17 0 0,0 17 0,17 1 0,1 53 0,34-19 0,1-16 0,0 17 0,-36 0 0,-34 0 0,-53 16 0,-1-15 0,-53-1 0,19 0 0,-2-36 0,72 1 0,0-18 0</inkml:trace>
  <inkml:trace contextRef="#ctx0" brushRef="#br0" timeOffset="40091.293">13177 8308 512,'-106'-18'0,"-17"-18"0,-1-16 0,1-36 0,17-36 0,52-17 0,37 0 0,52 0 0,19-18 0,69 18 0,18 0 0,53 0 0,35 35 0,36 0 0,52 36 0,19 17 0,-19 17 0,36 54 0,-36 17 0,1 18 0,-18 53 0,-53 0 0,-54 18 0,-16 16 0,-72 20 0,-68-2 0,-56 18 0,-51-17 0,-53-18 0,-72 18 0,-69-18 0,-54-35 0,-158-18 0,-71-35 0,-105-36 0,-1-51 0,89-72 0,122-18 0</inkml:trace>
  <inkml:trace contextRef="#ctx0" brushRef="#br0" timeOffset="44298.5336">13035 11359 512,'-17'-17'0,"17"17"0,0 0 0,0 0 0,0 0 0,0 0 0,0 0 0,17 0 0,-17 0 0,0 0 0,0 0 0,0 0 0,18-18 0,-18 18 0,0 0 0,0 0 0,35-18 0,-35 18 0,0 0 0,54-17 0,-54 17 0,70-18 0,18-17 0,36-1 0,17 19 0,0-19 0,17 1 0,1-1 0,18 2 0,34-1 0,-17 17 0,18 18 0,-35 0 0,16 18 0,-16-1 0,-18 1 0,34 34 0,-16 1 0,-18 0 0,-18 18 0,-17 17 0,-36 0 0,17 36 0,-52-19 0,-17 19 0,-53-1 0,-20 19 0,-15-36 0,-36 17 0,-19-17 0,-16-18 0,-53 1 0,0-37 0,-36 1 0,-35-18 0,-35-17 0,0 0 0,-53 0 0,-36-36 0,-17-18 0,35 1 0,-35-36 0,71-52 0,70-53 0,105-19 0,72-33 0,123-19 0,141-1 0,88 19 0,53 53 0</inkml:trace>
  <inkml:trace contextRef="#ctx0" brushRef="#br0" timeOffset="45886.6245">13142 12611 512,'-18'18'0,"-18"17"0,36-35 0,-35 36 0,-18-1 0,-17 18 0,-36 0 0,0 17 0,-34 1 0,-20 0 0,1-19 0,-17 19 0,-35-18 0,-19 0 0,-17-1 0,35-34 0,37-52 0,15-20 0,1-16 0,36-36 0,35 0 0,35-18 0,17 19 0,-16 34 0,34 18 0,1 18 0,-1 18 0,18-1 0,-18 18 0,1 0 0,-18 18 0,17-1 0,1 0 0,17 1 0,0 0 0,-19 17 0,1 0 0,-17 19 0,0-2 0,18 2 0,-19-20 0,1 19 0,0-17 0,18-19 0,17-17 0,0 0 0,17 0 0,1-35 0,34-18 0,-16-53 0,16 18 0,1-18 0,-34 36 0,16 16 0,35 20 0,35 34 0,20 17 0,33 0 0,18 19 0,19 17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1023" units="in"/>
        </inkml:traceFormat>
        <inkml:channelProperties>
          <inkml:channelProperty channel="X" name="resolution" value="2109.91626" units="1/in"/>
          <inkml:channelProperty channel="Y" name="resolution" value="1336.88293" units="1/in"/>
          <inkml:channelProperty channel="F" name="resolution" value="41.73806" units="1/in"/>
        </inkml:channelProperties>
      </inkml:inkSource>
      <inkml:timestamp xml:id="ts0" timeString="2013-04-07T17:26:33.32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14200 11342 512,'18'-36'0,"-1"1"0,-17 35 0,-35-35 0,-19-1 0,-51 1 0,-18 17 0,-36-35 0,0 19 0,-35 16 0,-35 0 0,0 1 0,-18 34 0,-1 19 0,-16-2 0,17 19 0,-18 18 0,71 0 0,36-1 0,34 1 0,36-1 0,35-17 0,18 36 0,18-2 0,34 1 0,1 18 0,17-17 0,18 16 0,34 1 0,20 0 0,33-18 0,20 0 0,-1 1 0,52-19 0,0-17 0,36-17 0,1-36 0,16 0 0,18-36 0,18-34 0,0-36 0,-18-18 0,-35-34 0,-35-36 0,-71 0 0,-88-54 0,-88 37 0,-142 35 0,-193 34 0,-141 108 0,-1 34 0</inkml:trace>
  <inkml:trace contextRef="#ctx0" brushRef="#br0" timeOffset="2480.1418">10425 11853 512,'-106'-36'0,"-17"36"0,-1 54 0,1 34 0,-1 53 0,-16 36 0,-2 51 0,-16 20 0,16 52 0,19-1 0,34 1 0,37 18 0,-19 34 0,36-16 0,18-19 0,17 1 0,0-1 0,0-17 0,35-35 0,18 0 0,-1-36 0,1 0 0,18-18 0,0-34 0,16-18 0,20-18 0,33-18 0,-16-17 0,17-1 0,36-16 0,-2-18 0,2-18 0,18-18 0,-1 0 0,34 0 0,2-17 0,17 0 0,-18-18 0,36 0 0,-1 17 0,1-34 0,0-1 0,-1-17 0,1 17 0,-1-35 0,1 18 0,-1-36 0,-17 1 0,1-18 0,-19-18 0,0-18 0,-18-17 0,-34-18 0,35-17 0,-18-36 0,-1-16 0,-16-20 0,0-17 0,-19-35 0,1 1 0,-36-19 0,-16-34 0,-37 16 0,-17-34 0,-36 0 0,1-19 0,-36 1 0,-34 0 0,-54 36 0,-35-1 0,-19-17 0,-15 17 0,-55 18 0,-17 35 0,-53 17 0,-17 54 0,-36 18 0,-52 52 0,16 35 0,-87 54 0,0 70 0,-71 105 0,-71 124 0,-16 124 0,-1 158 0,-18 249 0,106 69 0</inkml:trace>
  <inkml:trace contextRef="#ctx0" brushRef="#br0" timeOffset="10418.5958">4904 11324 512,'-17'0'0,"17"-18"0,0 18 0,0 0 0,0 0 0,-18-17 0,18 17 0,0 0 0,-17-18 0,17 18 0,-37-18 0,20 1 0,-18-1 0,-18-17 0,-17 17 0,-19-17 0,1 17 0,18 0 0,-18 0 0,-1 2 0,1 16 0,-18-18 0,18 18 0,-18 0 0,0 0 0,1 18 0,-1-18 0,0 0 0,0 16 0,-18 2 0,1 35 0,-1-17 0,1 34 0,-1-17 0,19 17 0,-1 37 0,-18-19 0,19 0 0,-19 18 0,36-18 0,0 18 0,-1-18 0,-16 53 0,17 0 0,-1 1 0,19-2 0,0 37 0,-2-18 0,20 35 0,-1-1 0,18-16 0,0-1 0,-1 19 0,-17-1 0,17 17 0,-34 18 0,35 1 0,0-37 0,17 2 0,1-19 0,-18 36 0,16-35 0,19-19 0,-35 54 0,35-1 0,-35-34 0,35-1 0,17-53 0,1-17 0,17 18 0,-16-1 0,16-17 0,0-1 0,0-33 0,0-19 0,18 35 0,0-1 0,0-16 0,18-35 0,-1-1 0,-17 0 0,18 1 0,-1 17 0,1-1 0,-1-16 0,19-19 0,-19 1 0,0 0 0,2 16 0,-2-15 0,18-2 0,1-17 0,-2 0 0,1 18 0,1 0 0,-1-18 0,35 0 0,-34-18 0,16 18 0,1 0 0,18 18 0,-19-18 0,19 0 0,-18 0 0,18-18 0,-1 18 0,1 18 0,-1-18 0,0 0 0,1 0 0,16 0 0,2-18 0,-19 0 0,1 18 0,-1 0 0,1 18 0,-1-18 0,-17 0 0,17-18 0,1 36 0,-18-18 0,-1 0 0,19-18 0,-18 1 0,-17 17 0,16 17 0,-17-17 0,1 0 0,16-17 0,1-2 0,-18 19 0,0 0 0,0-17 0,1 17 0,34-17 0,-16-19 0,-20 19 0,1-19 0,1 18 0,-1-34 0,-18-19 0,19-17 0,-36-1 0,0-33 0,-1 16 0,-17-53 0,18-34 0,-17-38 0,17-15 0,-18-1 0,18-18 0,-36-35 0,36 18 0,1-18 0,-19-35 0,0 17 0,-17 18 0,-1 2 0,1 14 0,-36 20 0,18-1 0,-17 1 0,-1 34 0,-35 1 0,0 35 0,-53 0 0,-34 36 0,-72-19 0,-35 1 0,-70-1 0,-72 36 0,-105 18 0,-35 52 0,-36 1 0,-17-71 0</inkml:trace>
  <inkml:trace contextRef="#ctx0" brushRef="#br0" timeOffset="16172.925">5681 14358 512,'0'0'0,"0"0"0,0 0 0,0 0 0,0 0 0,0 0 0,0 0 0,0 0 0,0 0 0,0 0 0,0 0 0,0 0 0,0 0 0,0 0 0,0 0 0,0 0 0,0 0 0,0 0 0,0 0 0,0 0 0,0 0 0,0 0 0,0 0 0,0 0 0,0 0 0,0 0 0,0 0 0,0 0 0,0 0 0,0 0 0,0 0 0,0 0 0,0 0 0,0 0 0,0 0 0,0 0 0,0 0 0,0 0 0,0 0 0,0 0 0,0 0 0,0 0 0,0 0 0,17 0 0,-17 0 0,0 0 0,0 0 0,0 0 0,0 0 0,0 0 0,0 0 0,18 17 0,-18-17 0,0 0 0,0 0 0,0 0 0,0 0 0,0 0 0,17 0 0,-17 0 0,0 0 0,0 0 0,0 0 0,0 0 0,18 0 0,-18 0 0,0 0 0,17 0 0,-17 0 0,0 0 0,0 0 0,53 18 0,-53-18 0,0 0 0,35 0 0,-35 0 0,35 0 0,2 18 0,-2-18 0,0 0 0,0 17 0,18-17 0,-18 0 0,19 0 0,-2 18 0,1-18 0,0 18 0,-1-18 0,2 0 0,-1 0 0,0 17 0,17 0 0,-35-17 0,19 0 0,-1 0 0,-18 0 0,17 0 0,-16 0 0,-19 0 0,1 18 0</inkml:trace>
  <inkml:trace contextRef="#ctx0" brushRef="#br0" timeOffset="18382.0514">5592 17462 512,'0'0'0,"0"0"0,0 0 0,0 0 0,0 0 0,0 0 0,0 0 0,0 0 0,0 0 0,0 0 0,0 0 0,0 0 0,0 0 0,0 0 0,0 0 0,0 0 0,0 0 0,0 0 0,0 0 0,0 0 0,0 0 0,-18 0 0,18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0,18 0 0,-18 0 0,0 0 0,0 0 0,0 0 0,0 0 0,0 0 0,0 0 0,0 0 0,0 0 0,35 0 0,-35 0 0,0 0 0,0 0 0,0 0 0,0 0 0,0 0 0,0 0 0,0 0 0,18 0 0,-18 0 0,0 0 0,0 0 0,0 0 0,0 0 0,0 0 0,0 0 0,36 0 0,-36 0 0,0 0 0,0 0 0,0 0 0,0 0 0,0 0 0,0 18 0,0-18 0,0 0 0,0 0 0,0 0 0,0 0 0,35 0 0,-35 0 0,0 0 0,0 0 0,0 0 0,35-18 0,-35 18 0,0 0 0,0 0 0,35 0 0,-35 0 0,0 0 0,35 0 0,-35 0 0,18 0 0,17 0 0,1 0 0,-18 0 0,17 0 0,0 0 0,0 0 0,0 0 0,-17 0 0,34 0 0,-15 0 0,15 0 0,-17 0 0,1 0 0,-1 0 0,-18 0 0,18 0 0,19-17 0,-19 17 0,0 0 0,18 0 0,-35 0 0,17 0 0,0 0 0,0 0 0,1 0 0,-18-18 0,17 18 0,0 0 0,-17 0 0,17 0 0,0 0 0,-17-18 0,53 18 0</inkml:trace>
  <inkml:trace contextRef="#ctx0" brushRef="#br0" timeOffset="27063.5479">22473 11376 512,'0'-17'0,"-18"0"0,18 17 0,0 0 0,-17-18 0,17 18 0,-36-35 0,0 17 0,-16-17 0,-19-1 0,-18 19 0,2-19 0,-19 19 0,-18-19 0,1 18 0,-1-16 0,-16-1 0,-20 17 0,2 18 0,-18-18 0,16 18 0,2-17 0,-1-1 0,1 18 0,-19-18 0,0 36 0,2-18 0,16 18 0,-1-1 0,2 1 0,-36 17 0,17 17 0,2 19 0,-2 0 0,0 17 0,19 0 0,-1 18 0,1 0 0,-2 17 0,37 1 0,-1 17 0,1 18 0,-1 0 0,37 17 0,-20 0 0,19 18 0,0 1 0,0-19 0,35 35 0,-17-17 0,17 36 0,-17-1 0,16 0 0,1 1 0,18-1 0,0 1 0,17-2 0,-17 20 0,0-1 0,16-36 0,19 19 0,19-36 0,16 0 0,0-1 0,-17-16 0,35-1 0,17-17 0,1 0 0,-1-18 0,18 0 0,19-17 0,16-1 0,1-35 0,34 1 0,-34-1 0,34-18 0,1-17 0,-1 0 0,37 0 0,-19-18 0,0 1 0,36-19 0,-18 18 0,1-17 0,-2 17 0,19-17 0,-18-18 0,35 17 0,-34-17 0,-2 18 0,37 0 0,-1-18 0,-17 0 0,0 0 0,-1 18 0,0-18 0,1 0 0,0-18 0,0 18 0,-19-36 0,2 19 0,-1-18 0,-18-1 0,0-16 0,-16-2 0,-2-16 0,1 0 0,-1-19 0,-16 1 0,-37-1 0,19 2 0,-18-37 0,0 18 0,-18-18 0,17-16 0,-33 16 0,-2-17 0,0-18 0,-17-17 0,-18 18 0,19-19 0,-19 1 0,35-36 0,-35 0 0,0 18 0,-17-18 0,0-17 0,-18 0 0,18 17 0,-18-35 0,-36 18 0,18 0 0,-17-17 0,0 15 0,-18-16 0,1 18 0,-20 18 0,-15-18 0,-19 17 0,-18 0 0,1 0 0,-36 18 0,-18 35 0,-51-17 0,-37 53 0,-53 16 0,-35 37 0,-17 17 0</inkml:trace>
  <inkml:trace contextRef="#ctx0" brushRef="#br0" timeOffset="35768.0458">4728 7778 512,'-18'-17'0,"18"17"0,0 0 0,0 0 0,0 0 0,0 0 0,0 0 0,0 0 0,0 0 0,0 0 0,0 0 0,0 0 0,35-18 0,-35 18 0,0 0 0,0 0 0,18-18 0,-18 18 0,0 0 0,35-17 0,-35 17 0,71-18 0,-36 18 0,1 0 0,34 18 0,18-18 0,1-18 0,-2 36 0,1-18 0,1 0 0,17 17 0,35-17 0,-18-17 0,1 34 0,17 1 0,-17-18 0,34 18 0,1-1 0,-1-17 0,19 0 0,-18 0 0,17 18 0,36-18 0,0 0 0,17 0 0,0 0 0,1 0 0,-2 0 0,2 18 0,-1-36 0,-17 18 0,0 0 0,-36 18 0,0-18 0,-16 0 0,-2 0 0,-34 0 0,-19 17 0,-17-17 0,-17 0 0,17 0 0,-53 0 0,18-17 0,1-1 0,-19 18 0,-17-18 0,17 1 0,0-36 0,-18 17 0,19-34 0,-1-18 0,-18-36 0,19 1 0,17-1 0,-18 1 0,-17 17 0,-1 35 0,-17 1 0,-17 53 0,17-1 0,-18 0 0,-17 18 0,0 0 0,-19 18 0,-16-18 0,-18 18 0,-1-18 0,-16 0 0,-18 0 0,-1 0 0,-34 0 0,16 0 0,-35-18 0,-16 18 0,16 0 0,-35-18 0,18 18 0,1-17 0,-19-1 0,0 0 0,0 1 0,1-19 0,-18 19 0,17-1 0,-35 0 0,18 1 0,-36 17 0,18-18 0,-18 18 0,1-17 0,-1-1 0,1 18 0,17 0 0,0 0 0,-1 0 0,55 0 0,16-18 0,18 18 0,36-17 0,35-1 0,17 18 0,36-18 0,17 18 0,1 0 0,17 0 0,0 18 0,0 35 0,-18 35 0,1 18 0,-1 35 0,18 0 0,0 0 0,0 0 0,0-34 0,18-2 0,-18-34 0,35-18 0,0-36 0,0 19 0,36-20 0,0 2 0,17 0 0,36-18 0,-19 18 0,19-1 0,34 1 0,19 0 0,-1-1 0,53 19 0</inkml:trace>
  <inkml:trace contextRef="#ctx0" brushRef="#br0" timeOffset="39898.282">20779 10196 512,'0'-89'0,"0"71"0,0 18 0,-18 176 0,-17 124 0,-35 36 0,0-72 0,33-87 0,37-107 0,0-70 0,0-53 0,-35-70 0,-53-106 0,36 87 0,34 142 0,18 89 0,18 122 0,52-34 0,35-125 0,37-122 0,-1-71 0,-35-35 0,17-1 0</inkml:trace>
  <inkml:trace contextRef="#ctx0" brushRef="#br0" timeOffset="42515.4316">19774 16774 512,'-18'-18'0,"18"-16"0,0 34 0,0 0 0,-36-18 0,36 18 0,-35-18 0,-35-17 0,0 0 0,-37 17 0,-16 0 0,-18 18 0,35 0 0,-18 18 0,19 0 0,-1 17 0,0 0 0,36 19 0,17-20 0,0 19 0,-18 0 0,36 18 0,0-2 0,17 3 0,-17-2 0,17 1 0,1 0 0,17-1 0,0-17 0,17 0 0,1 0 0,35-18 0,-1 17 0,1-16 0,36-1 0,-1-17 0,0 0 0,18-18 0,0-18 0,18 0 0,-1-17 0,18-1 0,0-33 0,-17 16 0,-19-18 0,-17 0 0,-17-17 0,-53-53 0,-36 0 0,-53-18 0,-17 18 0</inkml:trace>
  <inkml:trace contextRef="#ctx0" brushRef="#br0" timeOffset="54141.0967">13371 8837 512,'-18'-71'0,"18"36"0,18-18 0,-18 53 0,0 0 0,0 53 0,-18 70 0,18 89 0,-18 88 0,-17 0 0,17-71 0,1-17 0,17-54 0,0-52 0,0-70 0,0-36 0,-18 0 0,-17-71 0,-53-34 0,52-19 0,-17 53 0,36 36 0,17 17 0,0 18 0,17 36 0,36 52 0,18 36 0,0-19 0,-1-70 0,1-35 0,-18-70 0,17-35 0,-35-90 0,1 72 0,-36 87 0,-18 36 0,18-17 0,-18 52 0,1 70 0,-18-16 0,-36 17 0,36-1 0,17-34 0,18-53 0,0-36 0,0-140 0,36-55 0,-1-69 0,-17 18 0,-18-18 0,17 35 0,1 88 0,-36 71 0,18 52 0,0 36 0,0 0 0,0 36 0,0 70 0,-17 52 0,-1 72 0,0 52 0,1 53 0,-1-17 0,0-125 0,18-157 0,-18-36 0,-35-18 0,-52-34 0,35-1 0,51 17 0,19 19 0</inkml:trace>
  <inkml:trace contextRef="#ctx0" brushRef="#br0" timeOffset="61378.5106">12313 15222 512,'0'0'0,"0"0"0,0 0 0,0 0 0,0 0 0,18 0 0,-18 0 0,0 0 0,52-53 0,-52 53 0,53-106 0,17-52 0,19-19 0,-19 18 0,1 36 0,-89 70 0,18 53 0,0 0 0,0 18 0,0 52 0,0 71 0,0 71 0,18 53 0,17-1 0,-18-52 0,19-71 0,-36-35 0,0-53 0,0-18 0,0-35 0,-36-35 0,-51-71 0,-36-18 0,-19-17 0,0 53 0,2 17 0,52 36 0,34 18 0,37-1 0,52 0 0,54-17 0,69-36 0,71 1 0,18-36 0,-35 18 0,-35 17 0,-54 19 0,-70 52 0,-53 0 0,-36 17 0,-51 54 0,-55 52 0,-69 71 0,-18 36 0,17 16 0,35-34 0,72-70 0,34-90 0,53-70 0,18-158 0,71-71 0,-1 36 0,36 69 0,-17 89 0</inkml:trace>
  <inkml:trace contextRef="#ctx0" brushRef="#br0" timeOffset="67726.8737">21485 14393 512,'17'0'0,"1"-18"0,-18 18 0,0 0 0,0 0 0,17 18 0,-17-18 0,0 0 0,18 0 0,-18 0 0,18 18 0,17-18 0,-35 0 0,0 0 0,0 0 0,36 17 0,-36-17 0,0 0 0,17 18 0,-17-18 0,36 0 0,-1 18 0,0-1 0,18-17 0,-18 0 0,19 0 0,-2 0 0,1 0 0,-18 0 0,18 0 0,18 17 0,-18-17 0,17 0 0,0-17 0,2 17 0,16 0 0,-1-17 0,-16 17 0,0 0 0,17 0 0,-18-18 0,1 0 0,-18 1 0,17-1 0,-17 0 0,0-17 0,-17 17 0,-1-17 0,18 0 0,-36 17 0,1-18 0,0 2 0,-1 16 0,-17-17 0,0 0 0,0 17 0,-17-17 0,17-1 0,-18 1 0,-17 1 0,0-20 0,0 19 0,-2-1 0,-15 19 0,17-19 0,-1 19 0,-16-1 0,17 18 0,-19-18 0,1 1 0,0-1 0,-17-16 0,0 34 0,-19-18 0,19 0 0,-1 0 0,-35 0 0,18 18 0,0-17 0,-18 17 0,18 0 0,-36 17 0,1-17 0,17 18 0,0 18 0,1-2 0,34 2 0,-18 17 0,54 0 0,0 17 0,35 18 0,53 36 0,53-18 0,52-36 0,37 36 0</inkml:trace>
  <inkml:trace contextRef="#ctx0" brushRef="#br0" timeOffset="69923.9994">6862 13705 512,'-18'-18'0,"-17"-17"0,35 35 0,-52-34 0,-1-2 0,-36-17 0,-17 17 0,0 36 0,1 0 0,-37 18 0,37 0 0,-18 17 0,16 1 0,2 16 0,34-17 0,0 18 0,1 18 0,17 0 0,18-19 0,35 19 0,-18-18 0,18 18 0,18-2 0,0-15 0,17-1 0,0 0 0,18-18 0,-18 18 0,18-1 0,18-16 0,17-1 0,-1-17 0,2-18 0,-1 18 0,36-18 0,-18-18 0,17-17 0,1-1 0,-19 1 0,-16 0 0,34-18 0,-35-18 0,-17 1 0,-18-18 0,-71-36 0,-88-18 0,-52-16 0,-19 70 0,1 70 0</inkml:trace>
  <inkml:trace contextRef="#ctx0" brushRef="#br0" timeOffset="152080.6985">9737 9013 512,'-35'-18'0,"0"18"0,35 0 0,0 0 0,0 0 0,0 0 0,0 0 0,0 0 0,0 0 0,0 0 0,0 36 0,0-36 0,0 0 0,18 53 0,-18-53 0,0 71 0,0 17 0,-18 52 0,0-16 0,18 17 0,-36 36 0,19-1 0,-1 19 0,-17 33 0,0 2 0,17-1 0,-17 18 0,0-1 0,0 20 0,-19 51 0,1-17 0,36 0 0,-36 18 0,18-19 0,0 36 0,17 36 0,-18-19 0,-17 1 0,18 35 0,18-18 0,-18-16 0,-18 69 0,18-35 0,17-18 0,0-35 0,0-88 0,18-35 0,18-71 0,-18-53 0,0 0 0,0 1 0,0-36 0,0-18 0,18-35 0,0 0 0,17 0 0,18 0 0,-1 0 0,36-18 0,-17 1 0,35-1 0,-1 0 0,2 18 0,33-17 0,2-19 0,-2 19 0,20-1 0,16 18 0,0-18 0,1 18 0,17 0 0,0-17 0,35 17 0,-17-18 0,17 0 0,36 0 0,-36 18 0,18-17 0,0 17 0,-17 17 0,-2-17 0,37 0 0,-18 18 0,-18 0 0,18 0 0,-17 17 0,-1-35 0,18 18 0,-35-1 0,-36 19 0,18-19 0,-35 1 0,-18 17 0,-17-17 0,-19-1 0,1 1 0,-35-18 0,-1 0 0,-17 0 0,-18-18 0,0 18 0,0-35 0,2-18 0,-2-17 0,0-19 0,0-34 0,0-1 0,0 1 0,0-18 0,-17 18 0,1-36 0,16 0 0,0-18 0,0-16 0,-17-1 0,-1-1 0,-17-16 0,0 17 0,-17-18 0,17-17 0,0-36 0,0 1 0,0-1 0,17 0 0,-17 1 0,0-36 0,0 0 0,18 0 0,-1-17 0,18-1 0,-35 18 0,18-17 0,18-18 0,-18 0 0,17 17 0,0-17 0,-17 53 0,17 17 0,17 1 0,-16-19 0,0 54 0,-1 35 0,-35 18 0,-18 87 0,1 19 0,-19 17 0,18 0 0,0 18 0,-34-1 0,-19 19 0,1 0 0,-19-19 0,-16 36 0,-19-17 0,1 17 0,-19 0 0,-16 0 0,-19 17 0,1-17 0,-18 0 0,-18 17 0,-17 2 0,0-2 0,-18 0 0,17-17 0,-35 18 0,18-18 0,1 0 0,-36-18 0,18 18 0,-1-17 0,-18 17 0,18-17 0,19-2 0,-18 19 0,34-17 0,-17 17 0,0 17 0,35-17 0,0 0 0,19 0 0,34 0 0,35-17 0,1 17 0,0-17 0,52 17 0,0 0 0,19 0 0,17 0 0,-1 34 0,18 2 0,-17 34 0,0 36 0,-1 35 0,36 18 0,-52 35 0,34 18 0,-17 17 0,0 54 0,-19 17 0,1 34 0,-17 55 0,0-19 0,-1 53 0,-17 36 0,17-1 0,1 19 0,-1 52 0,1-17 0,17 17 0,0 17 0,17 1 0,1-53 0,17-36 0,1-52 0,-1-70 0,0-72 0,1-106 0,17-122 0,0-18 0,35-1 0,0-17 0,18 18 0,18-36 0,17 1 0,36-19 0,-1 18 0,36 1 0,17 0 0,36-1 0,17 0 0,18 1 0,18 34 0,17-17 0,18 18 0,-18 0 0,35 16 0,18 2 0,-17-1 0,35-17 0,-18 0 0,1-1 0,34-17 0,-18 0 0,19 17 0,-18-34 0,-1 17 0,-52 0 0,-36 17 0,-52 2 0,-35-19 0</inkml:trace>
  <inkml:trace contextRef="#ctx0" brushRef="#br0" timeOffset="154632.8444">14940 9260 512,'-52'18'0,"16"-18"0,36 0 0,0 0 0,0 0 0,0 0 0,-17 0 0,17 0 0,0 0 0,0 0 0,-18-18 0,18 18 0,0 0 0,0-35 0,0 35 0,-17-35 0,34-54 0,1-35 0,35 1 0,-1-18 0,37-18 0,34-17 0,19-18 0,33-36 0,20 19 0,17 17 0,17-17 0,18-1 0,18 0 0,52 1 0,18-1 0,-18 36 0,1 34 0,35 2 0,-36 34 0,36 34 0,-17 20 0,-54 52 0,0 35 0,-53 36 0,0 35 0,-35 17 0,-35 54 0,-36 17 0,-16 35 0,-37 35 0,-17 36 0,-18 0 0,-18-18 0,1 36 0,0-53 0,-36-1 0,18-35 0,18-52 0,-1-54 0,2-70 0,-19-17 0,0-36 0,-19-36 0,-34-34 0,18-54 0,0 0 0,0 1 0,-18 17 0,18 0 0,-1 53 0,1 18 0,35 17 0,17 36 0,1 53 0,0 17 0,35 18 0,0 34 0,35-33 0,18-19 0,0-35 0,-1-71 0,19-52 0,-18-72 0,53-52 0,35 36 0,-36 35 0,-88 70 0</inkml:trace>
  <inkml:trace contextRef="#ctx0" brushRef="#br0" timeOffset="155946.9196">12030 9401 512,'-35'-106'0,"17"-17"0,36-36 0,17 0 0,-17-35 0,17 1 0,-52-2 0,-37 37 0,-51-2 0,-37 37 0,2 0 0,-55 35 0,2 0 0,-54 52 0,-18 1 0,-17 17 0,18 18 0,-37 36 0,-16 34 0,17 35 0,-17 37 0,-1 70 0,36 16 0,0 73 0,35 34 0,35 0 0,53-17 0,36-54 0,53-52 0,16-71 0,36-71 0,18-51 0,0-19 0,-35-35 0,18-36 0,-36-18 0,0 18 0,18 18 0,-19 36 0,19 53 0,35 34 0,18 71 0,17-35 0,36-36 0,52-70 0,36-53 0,71-123 0,52-53 0,18 35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4FF221-5B60-4116-8C3E-2CA968AA418C}" type="datetimeFigureOut">
              <a:rPr lang="en-US" smtClean="0"/>
              <a:pPr/>
              <a:t>8/29/2014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1EC154-1C47-4FFE-801F-9B19E3F7231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90558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</a:t>
            </a:r>
            <a:r>
              <a:rPr lang="en-US" baseline="0" dirty="0" smtClean="0"/>
              <a:t>t example of Inverter model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1EC154-1C47-4FFE-801F-9B19E3F72318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53443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pPr/>
              <a:t>8/29/2014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5736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pPr/>
              <a:t>8/29/2014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08139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pPr/>
              <a:t>8/29/2014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6845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pPr/>
              <a:t>8/29/2014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7409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pPr/>
              <a:t>8/29/2014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209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pPr/>
              <a:t>8/29/2014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9190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pPr/>
              <a:t>8/29/2014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866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pPr/>
              <a:t>8/29/2014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3639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pPr/>
              <a:t>8/29/2014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7209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pPr/>
              <a:t>8/29/2014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9022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pPr/>
              <a:t>8/29/2014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5244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310A43-0F3A-487C-8112-1FC4BFC98528}" type="datetimeFigureOut">
              <a:rPr lang="en-US" smtClean="0"/>
              <a:pPr/>
              <a:t>8/29/2014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D129F3-0C45-4A80-8E4D-50BA30C642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375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customXml" Target="../ink/ink8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customXml" Target="../ink/ink9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customXml" Target="../ink/ink10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0600" y="1762542"/>
            <a:ext cx="71628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/>
              <a:t>AVTC Model Based Design Curriculum Development Project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566318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Terminology and Block Diagrams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Important features:</a:t>
            </a:r>
          </a:p>
          <a:p>
            <a:pPr lvl="1"/>
            <a:r>
              <a:rPr lang="en-US" sz="2000" dirty="0" smtClean="0"/>
              <a:t>Desired Output of Reference (u)</a:t>
            </a:r>
          </a:p>
          <a:p>
            <a:pPr lvl="1"/>
            <a:r>
              <a:rPr lang="en-US" dirty="0" smtClean="0"/>
              <a:t>Plant Output (y)</a:t>
            </a:r>
          </a:p>
          <a:p>
            <a:pPr lvl="1"/>
            <a:r>
              <a:rPr lang="en-US" sz="2000" dirty="0" smtClean="0"/>
              <a:t>Measured Output (</a:t>
            </a:r>
            <a:r>
              <a:rPr lang="en-US" sz="2000" dirty="0" err="1" smtClean="0"/>
              <a:t>y</a:t>
            </a:r>
            <a:r>
              <a:rPr lang="en-US" sz="2000" baseline="-25000" dirty="0" err="1" smtClean="0"/>
              <a:t>meas</a:t>
            </a:r>
            <a:r>
              <a:rPr lang="en-US" sz="2000" dirty="0" smtClean="0"/>
              <a:t>)</a:t>
            </a:r>
          </a:p>
          <a:p>
            <a:endParaRPr lang="en-US" sz="2400" dirty="0" smtClean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5" y="3581400"/>
            <a:ext cx="7362825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T</a:t>
            </a:r>
            <a:r>
              <a:rPr lang="en-US" sz="3600" dirty="0" smtClean="0"/>
              <a:t>erminology and Block Diagrams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Error junction:</a:t>
            </a:r>
          </a:p>
          <a:p>
            <a:pPr lvl="1"/>
            <a:r>
              <a:rPr lang="en-US" dirty="0" smtClean="0"/>
              <a:t>Difference between desired output and measured output</a:t>
            </a:r>
          </a:p>
          <a:p>
            <a:pPr lvl="1"/>
            <a:r>
              <a:rPr lang="en-US" dirty="0" smtClean="0"/>
              <a:t>Usually the input into a classic feedback controller</a:t>
            </a:r>
          </a:p>
          <a:p>
            <a:pPr lvl="1"/>
            <a:r>
              <a:rPr lang="en-US" dirty="0" smtClean="0"/>
              <a:t>High error usually means higher control action and vice-versa</a:t>
            </a:r>
          </a:p>
          <a:p>
            <a:pPr lvl="1"/>
            <a:r>
              <a:rPr lang="en-US" dirty="0" smtClean="0"/>
              <a:t>Sign also matters (sometimes you might need to invert it)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3657600"/>
            <a:ext cx="7200900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Terminology and Block Diagrams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actual plant hardware is shown below</a:t>
            </a:r>
          </a:p>
          <a:p>
            <a:pPr lvl="1"/>
            <a:r>
              <a:rPr lang="en-US" dirty="0" smtClean="0"/>
              <a:t>It is important to be able to understand where the plant stops and the control begins</a:t>
            </a:r>
          </a:p>
          <a:p>
            <a:pPr lvl="1"/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3429000"/>
            <a:ext cx="7200900" cy="299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Terminology and Block Diagrams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Software of block diagram</a:t>
            </a:r>
          </a:p>
          <a:p>
            <a:pPr lvl="1"/>
            <a:r>
              <a:rPr lang="en-US" dirty="0" smtClean="0"/>
              <a:t>We are interested in developing this area of the block diagram</a:t>
            </a:r>
          </a:p>
          <a:p>
            <a:pPr lvl="1"/>
            <a:r>
              <a:rPr lang="en-US" dirty="0" smtClean="0"/>
              <a:t>Software also has to run on something, like an embedded controller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3133725"/>
            <a:ext cx="7219950" cy="334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Feedback vs. Feed-forward Control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/>
          </a:bodyPr>
          <a:lstStyle/>
          <a:p>
            <a:r>
              <a:rPr lang="en-US" dirty="0" smtClean="0"/>
              <a:t>Feedback Control</a:t>
            </a:r>
          </a:p>
          <a:p>
            <a:pPr lvl="1"/>
            <a:r>
              <a:rPr lang="en-US" dirty="0" smtClean="0"/>
              <a:t>Compares plant output to desired plant output (the reference)</a:t>
            </a:r>
          </a:p>
          <a:p>
            <a:pPr lvl="1"/>
            <a:r>
              <a:rPr lang="en-US" dirty="0" smtClean="0"/>
              <a:t>This type of control can “see” when what you are getting is not what you are asking for</a:t>
            </a:r>
            <a:endParaRPr lang="en-US" dirty="0"/>
          </a:p>
          <a:p>
            <a:pPr lvl="1"/>
            <a:endParaRPr lang="en-US" dirty="0" smtClean="0"/>
          </a:p>
          <a:p>
            <a:r>
              <a:rPr lang="en-US" dirty="0" smtClean="0"/>
              <a:t>Feed-forward Control</a:t>
            </a:r>
          </a:p>
          <a:p>
            <a:pPr lvl="1"/>
            <a:r>
              <a:rPr lang="en-US" dirty="0" smtClean="0"/>
              <a:t>Has no “knowledge” of plant output – instead it operates on the reference (and other signals) to give a “best guess” of what the input to the plant should be</a:t>
            </a:r>
          </a:p>
          <a:p>
            <a:pPr lvl="1"/>
            <a:r>
              <a:rPr lang="en-US" dirty="0" smtClean="0"/>
              <a:t>This type of control can’t see if you have achieved your desired reference condition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Feedback vs. Feed-forward Control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Feedback Control</a:t>
            </a:r>
          </a:p>
          <a:p>
            <a:pPr lvl="1"/>
            <a:r>
              <a:rPr lang="en-US" dirty="0" smtClean="0"/>
              <a:t>Pros:  Reacts to things that might cause your output to behave differently than expected (i.e. disturbances)</a:t>
            </a:r>
          </a:p>
          <a:p>
            <a:pPr lvl="1"/>
            <a:r>
              <a:rPr lang="en-US" dirty="0" smtClean="0"/>
              <a:t>Cons:  Can go unstable (i.e. behave erratically); can be slower to respond to reference changes than feed-forward control</a:t>
            </a:r>
          </a:p>
          <a:p>
            <a:r>
              <a:rPr lang="en-US" dirty="0" smtClean="0"/>
              <a:t>Feed-forward Control</a:t>
            </a:r>
          </a:p>
          <a:p>
            <a:pPr lvl="1"/>
            <a:r>
              <a:rPr lang="en-US" dirty="0" smtClean="0"/>
              <a:t>Pros:  Can react to changing references quickly</a:t>
            </a:r>
          </a:p>
          <a:p>
            <a:pPr lvl="1"/>
            <a:r>
              <a:rPr lang="en-US" dirty="0" smtClean="0"/>
              <a:t>Cons:  Can’t react to disturbances; has no idea if it is actually regulating the reference input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Fortunately these are often used together</a:t>
            </a:r>
          </a:p>
          <a:p>
            <a:pPr lvl="1"/>
            <a:r>
              <a:rPr lang="en-US" dirty="0" smtClean="0"/>
              <a:t>You get the best of both and diminish the negative attributes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0600" y="1762542"/>
            <a:ext cx="71628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/>
              <a:t>AVTC Model Based Design Curriculum Development Project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4456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0600" y="1762542"/>
            <a:ext cx="71628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/>
              <a:t>HEV Supervisory Control and Fault Diagnosis</a:t>
            </a:r>
          </a:p>
          <a:p>
            <a:pPr algn="ctr"/>
            <a:r>
              <a:rPr lang="en-US" sz="4400" dirty="0"/>
              <a:t>Module </a:t>
            </a:r>
            <a:r>
              <a:rPr lang="en-US" sz="4400" dirty="0" smtClean="0"/>
              <a:t>2-2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507432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feed-forward control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Lesson 2-2: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990600" y="1600200"/>
            <a:ext cx="71628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/>
              <a:t>Module 2</a:t>
            </a:r>
          </a:p>
          <a:p>
            <a:pPr algn="ctr"/>
            <a:r>
              <a:rPr lang="en-US" sz="4400" dirty="0" smtClean="0"/>
              <a:t>Propulsive Torque Control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Feed-Forward Control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2286000"/>
            <a:ext cx="733425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327320" y="2743200"/>
              <a:ext cx="7067880" cy="26672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1317600" y="2733480"/>
                <a:ext cx="7087320" cy="268668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14400" y="3429000"/>
            <a:ext cx="71628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/>
              <a:t>Module 2</a:t>
            </a:r>
          </a:p>
          <a:p>
            <a:pPr algn="ctr"/>
            <a:r>
              <a:rPr lang="en-US" sz="4400" dirty="0" smtClean="0"/>
              <a:t>Propulsive Torque Control</a:t>
            </a:r>
            <a:endParaRPr lang="en-US" sz="4400" dirty="0"/>
          </a:p>
        </p:txBody>
      </p:sp>
      <p:sp>
        <p:nvSpPr>
          <p:cNvPr id="3" name="Rectangle 2"/>
          <p:cNvSpPr/>
          <p:nvPr/>
        </p:nvSpPr>
        <p:spPr>
          <a:xfrm>
            <a:off x="990600" y="609600"/>
            <a:ext cx="71628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/>
              <a:t>HEV Supervisory Control and Fault Diagnosis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772333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to Use Feed-Forward Control?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The easiest answer to this question is usually “whenever possible”</a:t>
            </a:r>
          </a:p>
          <a:p>
            <a:pPr lvl="1"/>
            <a:r>
              <a:rPr lang="en-US" dirty="0" smtClean="0"/>
              <a:t>If properly used, feed-forward control be help increase the performance of a control</a:t>
            </a:r>
          </a:p>
          <a:p>
            <a:pPr lvl="1"/>
            <a:r>
              <a:rPr lang="en-US" dirty="0" smtClean="0"/>
              <a:t>It allows you to take advantage of any knowledge that you have of the plant you are controlling to give quicker responses</a:t>
            </a:r>
          </a:p>
          <a:p>
            <a:pPr lvl="1"/>
            <a:r>
              <a:rPr lang="en-US" dirty="0" smtClean="0"/>
              <a:t>It typically decreases the gain of the feed-back control which improves stability</a:t>
            </a:r>
          </a:p>
          <a:p>
            <a:pPr lvl="1"/>
            <a:r>
              <a:rPr lang="en-US" dirty="0" smtClean="0"/>
              <a:t>It can allow satisfactory control of a non-linear system with a linear control</a:t>
            </a:r>
          </a:p>
          <a:p>
            <a:r>
              <a:rPr lang="en-US" dirty="0" smtClean="0"/>
              <a:t>In applied control, especially automotive control, feed-forward control is invaluable and used extensively</a:t>
            </a:r>
          </a:p>
          <a:p>
            <a:pPr lvl="1"/>
            <a:r>
              <a:rPr lang="en-US" dirty="0" smtClean="0"/>
              <a:t>You will find that this topic is not dealt with extensively in most controls textbooks</a:t>
            </a:r>
          </a:p>
          <a:p>
            <a:pPr lvl="1"/>
            <a:r>
              <a:rPr lang="en-US" dirty="0" smtClean="0"/>
              <a:t>Regardless, feed-forward control is perfectly aligned with the MBD philosophy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2248200" y="3270240"/>
              <a:ext cx="6210360" cy="28702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2238480" y="3260880"/>
                <a:ext cx="6229440" cy="2889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95879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Develop a Feed-Forward Control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A feed-forward control for a low input/output system is usually pretty straightforward to develop – provided you have access to an accurate model or can conduct experiments on the plant</a:t>
            </a:r>
          </a:p>
          <a:p>
            <a:r>
              <a:rPr lang="en-US" dirty="0" smtClean="0"/>
              <a:t>At the most fundamental level, FF control can be nothing other than the plant acting in reverse:</a:t>
            </a:r>
          </a:p>
          <a:p>
            <a:pPr lvl="1"/>
            <a:r>
              <a:rPr lang="en-US" dirty="0" smtClean="0"/>
              <a:t>Usually an input drives and output – that is normal causality</a:t>
            </a:r>
          </a:p>
          <a:p>
            <a:pPr lvl="1"/>
            <a:r>
              <a:rPr lang="en-US" dirty="0" smtClean="0"/>
              <a:t>For a FF control, you know the output that you want (the reference) and want to calculate the required plant input (the control output) to get it</a:t>
            </a:r>
          </a:p>
          <a:p>
            <a:r>
              <a:rPr lang="en-US" dirty="0" smtClean="0"/>
              <a:t>If you run experiments, you can just develop a DOE and use that data to develop a steady-state “map”</a:t>
            </a:r>
          </a:p>
          <a:p>
            <a:r>
              <a:rPr lang="en-US" dirty="0" smtClean="0"/>
              <a:t>If you have a model, you have at least two options:</a:t>
            </a:r>
          </a:p>
          <a:p>
            <a:pPr lvl="1"/>
            <a:r>
              <a:rPr lang="en-US" dirty="0" smtClean="0"/>
              <a:t>Invert the model (this keeps the dynamics) and can be kind of tricky</a:t>
            </a:r>
          </a:p>
          <a:p>
            <a:pPr lvl="1"/>
            <a:r>
              <a:rPr lang="en-US" dirty="0" smtClean="0"/>
              <a:t>Run a DOE on the model and extract the same kind of map as you would the actual plant</a:t>
            </a:r>
          </a:p>
          <a:p>
            <a:endParaRPr lang="en-US" dirty="0" smtClean="0"/>
          </a:p>
          <a:p>
            <a:endParaRPr lang="en-US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4" name="Ink 3"/>
              <p14:cNvContentPartPr/>
              <p14:nvPr/>
            </p14:nvContentPartPr>
            <p14:xfrm>
              <a:off x="1149480" y="3720960"/>
              <a:ext cx="7302600" cy="27561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1139760" y="3711240"/>
                <a:ext cx="7321680" cy="2775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39974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Feed-Forward Control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illustrate these concepts with a simple sample, we will explore feed-forward control of a small PMDC motor</a:t>
            </a:r>
          </a:p>
          <a:p>
            <a:pPr lvl="1"/>
            <a:r>
              <a:rPr lang="en-US" dirty="0" smtClean="0"/>
              <a:t>This is a simplified example for understanding</a:t>
            </a:r>
          </a:p>
          <a:p>
            <a:pPr lvl="1"/>
            <a:r>
              <a:rPr lang="en-US" dirty="0" smtClean="0"/>
              <a:t>We will get to more complicated examples that are hybrid vehicle specific later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3886200"/>
            <a:ext cx="7019925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3448080" y="3429000"/>
              <a:ext cx="4026240" cy="20512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3438720" y="3419280"/>
                <a:ext cx="4045320" cy="207036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Speed Control of PM EM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Input to controller is the desired motor speed</a:t>
            </a:r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2038" y="3200400"/>
            <a:ext cx="7019925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333440" y="2863440"/>
              <a:ext cx="6572880" cy="21279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1324080" y="2854080"/>
                <a:ext cx="6591600" cy="214704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Speed Control of PM EM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Controller outputs a voltage to be </a:t>
            </a:r>
          </a:p>
          <a:p>
            <a:pPr marL="0" indent="0" algn="ctr">
              <a:buNone/>
            </a:pPr>
            <a:r>
              <a:rPr lang="en-US" dirty="0" smtClean="0"/>
              <a:t>applied to the motor plant model</a:t>
            </a:r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3200400"/>
            <a:ext cx="70199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391040" y="2209680"/>
              <a:ext cx="7321680" cy="44708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1381680" y="2200320"/>
                <a:ext cx="7340400" cy="448956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Speed Control of PM EM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Input voltage from the motor produces</a:t>
            </a:r>
          </a:p>
          <a:p>
            <a:pPr marL="0" indent="0" algn="ctr">
              <a:buNone/>
            </a:pPr>
            <a:r>
              <a:rPr lang="en-US" dirty="0" smtClean="0"/>
              <a:t>an actual motor speed</a:t>
            </a:r>
            <a:endParaRPr 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3124200"/>
            <a:ext cx="7019925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374920" y="1288800"/>
              <a:ext cx="6788880" cy="43884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2365560" y="1279440"/>
                <a:ext cx="6807600" cy="440712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Speed Control of PM 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might the controller determine voltage?</a:t>
            </a:r>
          </a:p>
          <a:p>
            <a:pPr lvl="1"/>
            <a:r>
              <a:rPr lang="en-US" dirty="0" smtClean="0"/>
              <a:t>Lookup table (Voltage vs. Speed map)</a:t>
            </a:r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r>
              <a:rPr lang="en-US" dirty="0" smtClean="0"/>
              <a:t>Controller would pick a voltage based on the speed requested</a:t>
            </a:r>
          </a:p>
          <a:p>
            <a:pPr lvl="1"/>
            <a:r>
              <a:rPr lang="en-US" dirty="0" smtClean="0"/>
              <a:t>These could be determined from running the testing the motor and then assuming that the motor you are controlling behaves identically</a:t>
            </a:r>
          </a:p>
          <a:p>
            <a:pPr lvl="2"/>
            <a:r>
              <a:rPr lang="en-US" dirty="0" smtClean="0"/>
              <a:t>This is an </a:t>
            </a:r>
            <a:r>
              <a:rPr lang="en-US" u="sng" dirty="0" smtClean="0"/>
              <a:t>important</a:t>
            </a:r>
            <a:r>
              <a:rPr lang="en-US" dirty="0" smtClean="0"/>
              <a:t> limitation/assumption in FF control</a:t>
            </a:r>
          </a:p>
          <a:p>
            <a:pPr lvl="1"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3621329"/>
              </p:ext>
            </p:extLst>
          </p:nvPr>
        </p:nvGraphicFramePr>
        <p:xfrm>
          <a:off x="2667000" y="2565400"/>
          <a:ext cx="32766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8300"/>
                <a:gridCol w="16383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</a:t>
                      </a:r>
                      <a:r>
                        <a:rPr lang="en-US" baseline="-25000" dirty="0" smtClean="0"/>
                        <a:t>m </a:t>
                      </a:r>
                      <a:r>
                        <a:rPr lang="en-US" baseline="0" dirty="0" smtClean="0"/>
                        <a:t> (V)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  (RPM)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230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…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…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" name="Ink 4"/>
              <p14:cNvContentPartPr/>
              <p14:nvPr/>
            </p14:nvContentPartPr>
            <p14:xfrm>
              <a:off x="2927520" y="965160"/>
              <a:ext cx="5867640" cy="384192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2918160" y="955800"/>
                <a:ext cx="5886360" cy="386100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Speed Control of PM 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about different operating conditions?</a:t>
            </a:r>
          </a:p>
          <a:p>
            <a:pPr lvl="1"/>
            <a:r>
              <a:rPr lang="en-US" dirty="0" smtClean="0"/>
              <a:t> Temperature has an effect on speed of motor</a:t>
            </a:r>
          </a:p>
          <a:p>
            <a:pPr lvl="2"/>
            <a:r>
              <a:rPr lang="en-US" dirty="0" smtClean="0"/>
              <a:t>Colder = more friction</a:t>
            </a:r>
          </a:p>
          <a:p>
            <a:pPr lvl="1"/>
            <a:r>
              <a:rPr lang="en-US" dirty="0" smtClean="0"/>
              <a:t>To account for these different conditions, you might need to calibrate at these points</a:t>
            </a:r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429000" y="4495800"/>
          <a:ext cx="2362200" cy="184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1100"/>
                <a:gridCol w="1181100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</a:t>
                      </a:r>
                      <a:r>
                        <a:rPr lang="en-US" baseline="-25000" dirty="0" smtClean="0"/>
                        <a:t>m </a:t>
                      </a:r>
                      <a:r>
                        <a:rPr lang="en-US" baseline="0" dirty="0" smtClean="0"/>
                        <a:t> (V)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  (RPM)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230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…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…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191000" y="4114800"/>
            <a:ext cx="901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T=20° C</a:t>
            </a:r>
            <a:endParaRPr lang="en-US" b="1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533400" y="4495800"/>
          <a:ext cx="2286000" cy="184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0"/>
                <a:gridCol w="1143000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</a:t>
                      </a:r>
                      <a:r>
                        <a:rPr lang="en-US" baseline="-25000" dirty="0" smtClean="0"/>
                        <a:t>m </a:t>
                      </a:r>
                      <a:r>
                        <a:rPr lang="en-US" baseline="0" dirty="0" smtClean="0"/>
                        <a:t> (V)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  (RPM)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…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…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295400" y="4114800"/>
            <a:ext cx="9717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T=-10° C</a:t>
            </a:r>
            <a:endParaRPr lang="en-US" b="1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6248400" y="4495800"/>
          <a:ext cx="2362200" cy="184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1100"/>
                <a:gridCol w="1181100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</a:t>
                      </a:r>
                      <a:r>
                        <a:rPr lang="en-US" baseline="-25000" dirty="0" smtClean="0"/>
                        <a:t>m </a:t>
                      </a:r>
                      <a:r>
                        <a:rPr lang="en-US" baseline="0" dirty="0" smtClean="0"/>
                        <a:t> (V)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  (RPM)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240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…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…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1700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7010400" y="4114800"/>
            <a:ext cx="901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T=50° C</a:t>
            </a:r>
            <a:endParaRPr lang="en-US" b="1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0" name="Ink 9"/>
              <p14:cNvContentPartPr/>
              <p14:nvPr/>
            </p14:nvContentPartPr>
            <p14:xfrm>
              <a:off x="273240" y="2089080"/>
              <a:ext cx="8763480" cy="464868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263520" y="2079360"/>
                <a:ext cx="8782920" cy="466776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Speed Control of PM 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Another disturbance: Load </a:t>
            </a:r>
            <a:r>
              <a:rPr lang="en-US" dirty="0"/>
              <a:t>T</a:t>
            </a:r>
            <a:r>
              <a:rPr lang="en-US" dirty="0" smtClean="0"/>
              <a:t>orque</a:t>
            </a:r>
          </a:p>
          <a:p>
            <a:pPr lvl="1"/>
            <a:r>
              <a:rPr lang="en-US" dirty="0" smtClean="0"/>
              <a:t>What if the PM motor is rotating something?</a:t>
            </a:r>
          </a:p>
          <a:p>
            <a:pPr lvl="1"/>
            <a:r>
              <a:rPr lang="en-US" dirty="0" smtClean="0"/>
              <a:t>This can cause load torque can vary greatly</a:t>
            </a:r>
          </a:p>
          <a:p>
            <a:pPr lvl="1"/>
            <a:r>
              <a:rPr lang="en-US" dirty="0" smtClean="0"/>
              <a:t>A FF control generally might not be aware of what the load torque is (that is why it is a disturbance…)</a:t>
            </a:r>
          </a:p>
          <a:p>
            <a:endParaRPr lang="en-US" dirty="0" smtClean="0"/>
          </a:p>
          <a:p>
            <a:r>
              <a:rPr lang="en-US" dirty="0" smtClean="0"/>
              <a:t>Also consider that even “identical” will have part-to-part variation</a:t>
            </a:r>
          </a:p>
          <a:p>
            <a:r>
              <a:rPr lang="en-US" dirty="0" smtClean="0"/>
              <a:t>Aging can also change the behavior of a system</a:t>
            </a:r>
          </a:p>
          <a:p>
            <a:pPr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Overall, Feed-Forward Control can be of </a:t>
            </a:r>
          </a:p>
          <a:p>
            <a:pPr marL="0" indent="0" algn="ctr">
              <a:buNone/>
            </a:pPr>
            <a:r>
              <a:rPr lang="en-US" dirty="0" smtClean="0"/>
              <a:t>great value even with its limitations.  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4" name="Ink 3"/>
              <p14:cNvContentPartPr/>
              <p14:nvPr/>
            </p14:nvContentPartPr>
            <p14:xfrm>
              <a:off x="5454720" y="1168200"/>
              <a:ext cx="3162600" cy="113724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5445360" y="1158840"/>
                <a:ext cx="3181680" cy="115596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Feed-Forward Control in an HEV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953000"/>
          </a:xfrm>
        </p:spPr>
        <p:txBody>
          <a:bodyPr/>
          <a:lstStyle/>
          <a:p>
            <a:r>
              <a:rPr lang="en-US" dirty="0" smtClean="0"/>
              <a:t>At the component level, feed-forward control is used extensively:</a:t>
            </a:r>
          </a:p>
          <a:p>
            <a:pPr lvl="1"/>
            <a:r>
              <a:rPr lang="en-US" dirty="0" smtClean="0"/>
              <a:t>Electric Motors Inverters</a:t>
            </a:r>
          </a:p>
          <a:p>
            <a:pPr lvl="1"/>
            <a:r>
              <a:rPr lang="en-US" dirty="0" smtClean="0"/>
              <a:t>Engine Controllers</a:t>
            </a:r>
          </a:p>
          <a:p>
            <a:pPr lvl="1"/>
            <a:r>
              <a:rPr lang="en-US" dirty="0" smtClean="0"/>
              <a:t>Electric Air Conditioning Control Systems, </a:t>
            </a:r>
            <a:r>
              <a:rPr lang="en-US" i="1" dirty="0" smtClean="0"/>
              <a:t>etc.</a:t>
            </a:r>
          </a:p>
          <a:p>
            <a:endParaRPr lang="en-US" dirty="0" smtClean="0"/>
          </a:p>
          <a:p>
            <a:r>
              <a:rPr lang="en-US" dirty="0" smtClean="0"/>
              <a:t>Engines controller use it heavily:</a:t>
            </a:r>
          </a:p>
          <a:p>
            <a:pPr lvl="1"/>
            <a:r>
              <a:rPr lang="en-US" dirty="0" smtClean="0"/>
              <a:t>Fuel Maps</a:t>
            </a:r>
          </a:p>
          <a:p>
            <a:pPr lvl="1"/>
            <a:r>
              <a:rPr lang="en-US" dirty="0" smtClean="0"/>
              <a:t>Volumetric Efficiency Maps</a:t>
            </a:r>
          </a:p>
          <a:p>
            <a:pPr lvl="1"/>
            <a:r>
              <a:rPr lang="en-US" dirty="0" smtClean="0"/>
              <a:t>Spark Maps</a:t>
            </a:r>
          </a:p>
          <a:p>
            <a:pPr lvl="1"/>
            <a:r>
              <a:rPr lang="en-US" dirty="0" smtClean="0"/>
              <a:t>Fuel Enrichment Maps</a:t>
            </a:r>
          </a:p>
          <a:p>
            <a:pPr lvl="1"/>
            <a:r>
              <a:rPr lang="en-US" dirty="0" smtClean="0"/>
              <a:t>And on, and on, and on…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4882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Module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Control of propulsive torque is one of the key functions of a hybrid supervisory control</a:t>
            </a:r>
          </a:p>
          <a:p>
            <a:pPr lvl="1"/>
            <a:r>
              <a:rPr lang="en-US" dirty="0" smtClean="0"/>
              <a:t>A supervisory controller typically issues requests to lower level controllers to fulfil</a:t>
            </a:r>
          </a:p>
          <a:p>
            <a:pPr lvl="1"/>
            <a:r>
              <a:rPr lang="en-US" dirty="0" smtClean="0"/>
              <a:t>In a hybrid vehicle, these lower level control algorithms are things like engines, electric machine inverters, and transmission controllers</a:t>
            </a:r>
          </a:p>
          <a:p>
            <a:pPr lvl="1"/>
            <a:r>
              <a:rPr lang="en-US" dirty="0" smtClean="0"/>
              <a:t>It is not necessary for these control algorithms be running on separate microcontrollers – but there is usually some segregation</a:t>
            </a:r>
          </a:p>
          <a:p>
            <a:pPr lvl="2"/>
            <a:r>
              <a:rPr lang="en-US" dirty="0" smtClean="0"/>
              <a:t>For instance, inverters will typically be independent</a:t>
            </a:r>
          </a:p>
          <a:p>
            <a:pPr lvl="2"/>
            <a:r>
              <a:rPr lang="en-US" dirty="0" smtClean="0"/>
              <a:t>Supervisory, engine, and transmission controls may be run on a single microcontroller</a:t>
            </a:r>
          </a:p>
          <a:p>
            <a:r>
              <a:rPr lang="en-US" dirty="0" smtClean="0"/>
              <a:t>This is one of the most basic and most important functions of a supervisor control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6049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Feed-Forward Control in an HEV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 the supervisory control level, there are also many possible examples of FF control</a:t>
            </a:r>
          </a:p>
          <a:p>
            <a:pPr lvl="1"/>
            <a:r>
              <a:rPr lang="en-US" dirty="0" smtClean="0"/>
              <a:t>In the series HEV example we discuss later, we’ll demonstrate how it can be used to help control State of Charge in an energy storage system</a:t>
            </a:r>
          </a:p>
          <a:p>
            <a:r>
              <a:rPr lang="en-US" dirty="0" smtClean="0"/>
              <a:t>The example show here is for a inverter which uses current as the input</a:t>
            </a:r>
          </a:p>
          <a:p>
            <a:pPr lvl="1"/>
            <a:r>
              <a:rPr lang="en-US" dirty="0" smtClean="0"/>
              <a:t>Some inverters actually have torque as an input</a:t>
            </a:r>
          </a:p>
          <a:p>
            <a:pPr lvl="1"/>
            <a:r>
              <a:rPr lang="en-US" dirty="0" smtClean="0"/>
              <a:t>We assume that we don’t have one –BUT – we would like it to act like it is torque controlled</a:t>
            </a:r>
          </a:p>
          <a:p>
            <a:r>
              <a:rPr lang="en-US" dirty="0" smtClean="0"/>
              <a:t>FF control is a great choice for this because you can reliably relate current to torque at a particular speed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0336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Hybrid Vehicle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Overall Vehicle block diagram</a:t>
            </a:r>
            <a:endParaRPr lang="en-US" dirty="0"/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2971800"/>
            <a:ext cx="3800475" cy="2293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3429000"/>
            <a:ext cx="4419600" cy="3069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Hybrid Vehicle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Driver determines the brake and accelerator pedal positions to demand torque</a:t>
            </a:r>
          </a:p>
          <a:p>
            <a:pPr lvl="1"/>
            <a:r>
              <a:rPr lang="en-US" dirty="0" smtClean="0"/>
              <a:t>Based on difference between desired and actual vehicle velocity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Hybrid Vehicle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Powertrain Controller determines propulsive and brake torque based on pedal inputs</a:t>
            </a: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2743200"/>
            <a:ext cx="4191000" cy="3225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r>
              <a:rPr lang="en-US" dirty="0" smtClean="0"/>
              <a:t>Propulsive torque request</a:t>
            </a:r>
          </a:p>
          <a:p>
            <a:pPr lvl="1"/>
            <a:r>
              <a:rPr lang="en-US" dirty="0" smtClean="0"/>
              <a:t>Software decides torque request based on pedal position- Feed-forward control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This is usually non-linear – the shape of which is a throwback to how a gasoline engine responds to a change in throttle position</a:t>
            </a: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2743200"/>
            <a:ext cx="3048000" cy="282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Hybrid Vehicle Example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9750" y="3505200"/>
            <a:ext cx="8763000" cy="2080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r>
              <a:rPr lang="en-US" dirty="0" smtClean="0"/>
              <a:t>This propulsive torque control can be implemented into feed-forward control system</a:t>
            </a:r>
          </a:p>
          <a:p>
            <a:pPr lvl="1"/>
            <a:r>
              <a:rPr lang="en-US" dirty="0" smtClean="0"/>
              <a:t>Accelerator position determines torque request</a:t>
            </a:r>
          </a:p>
          <a:p>
            <a:pPr lvl="1"/>
            <a:r>
              <a:rPr lang="en-US" dirty="0" smtClean="0"/>
              <a:t>Controller outputs current to electric motor plant</a:t>
            </a:r>
          </a:p>
          <a:p>
            <a:pPr lvl="1">
              <a:buNone/>
            </a:pPr>
            <a:endParaRPr lang="en-US" sz="18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Hybrid Vehicle Example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r>
              <a:rPr lang="en-US" dirty="0" smtClean="0"/>
              <a:t>Feed-Forward Control block would contain a map relating desired torque to current at various motor speeds</a:t>
            </a:r>
          </a:p>
          <a:p>
            <a:pPr lvl="1"/>
            <a:r>
              <a:rPr lang="en-US" dirty="0" smtClean="0"/>
              <a:t>Similar to previous PM EM example</a:t>
            </a:r>
          </a:p>
          <a:p>
            <a:pPr lvl="1">
              <a:buNone/>
            </a:pPr>
            <a:endParaRPr lang="en-US" sz="18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Hybrid Vehicle Example</a:t>
            </a:r>
            <a:endParaRPr lang="en-US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352800"/>
            <a:ext cx="8484781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r>
              <a:rPr lang="en-US" dirty="0" smtClean="0"/>
              <a:t>Vehicles do not typically have torque sensors</a:t>
            </a:r>
          </a:p>
          <a:p>
            <a:pPr marL="742950" lvl="2" indent="-342900"/>
            <a:r>
              <a:rPr lang="en-US" dirty="0" smtClean="0"/>
              <a:t>Feedback via sensors is not possible</a:t>
            </a:r>
            <a:endParaRPr lang="en-US" sz="2800" dirty="0" smtClean="0"/>
          </a:p>
          <a:p>
            <a:endParaRPr lang="en-US" dirty="0" smtClean="0"/>
          </a:p>
          <a:p>
            <a:pPr marL="0" indent="0" algn="ctr">
              <a:buNone/>
            </a:pPr>
            <a:r>
              <a:rPr lang="en-US" dirty="0"/>
              <a:t>-</a:t>
            </a:r>
            <a:r>
              <a:rPr lang="en-US" dirty="0" smtClean="0"/>
              <a:t> BUT -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The Driver is torque sensor</a:t>
            </a:r>
          </a:p>
          <a:p>
            <a:pPr lvl="1"/>
            <a:r>
              <a:rPr lang="en-US" sz="2000" dirty="0" smtClean="0"/>
              <a:t>Adjusts accelerator position based on the desired speed of the vehicle</a:t>
            </a:r>
          </a:p>
          <a:p>
            <a:pPr lvl="1"/>
            <a:r>
              <a:rPr lang="en-US" sz="2000" dirty="0" smtClean="0"/>
              <a:t>This adjusts for disturbances like wind, grade, </a:t>
            </a:r>
            <a:r>
              <a:rPr lang="en-US" sz="2000" i="1" dirty="0" smtClean="0"/>
              <a:t>etc.</a:t>
            </a:r>
          </a:p>
          <a:p>
            <a:endParaRPr lang="en-US" sz="2400" i="1" dirty="0"/>
          </a:p>
          <a:p>
            <a:pPr marL="0" indent="0" algn="ctr">
              <a:buNone/>
            </a:pPr>
            <a:r>
              <a:rPr lang="en-US" dirty="0" smtClean="0"/>
              <a:t>So in this case, the driver provides the feedback loop so that the desired vehicle operation is achieved</a:t>
            </a:r>
            <a:endParaRPr lang="en-US" sz="2400" dirty="0" smtClean="0"/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Hybrid Vehicle Example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0600" y="1762542"/>
            <a:ext cx="71628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/>
              <a:t>AVTC Model Based Design Curriculum Development Project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997135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0600" y="1762542"/>
            <a:ext cx="71628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/>
              <a:t>HEV Supervisory Control and Fault Diagnosis</a:t>
            </a:r>
          </a:p>
          <a:p>
            <a:pPr algn="ctr"/>
            <a:r>
              <a:rPr lang="en-US" sz="4400" dirty="0"/>
              <a:t>Module </a:t>
            </a:r>
            <a:r>
              <a:rPr lang="en-US" sz="4400" dirty="0" smtClean="0"/>
              <a:t>2-3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193756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Module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this module, we will do the following:</a:t>
            </a:r>
          </a:p>
          <a:p>
            <a:pPr lvl="1"/>
            <a:r>
              <a:rPr lang="en-US" dirty="0" smtClean="0"/>
              <a:t>Introduce some basic control terminology and concepts</a:t>
            </a:r>
          </a:p>
          <a:p>
            <a:pPr lvl="1"/>
            <a:r>
              <a:rPr lang="en-US" dirty="0" smtClean="0"/>
              <a:t>Compare and contrast feedback and feedforward control</a:t>
            </a:r>
          </a:p>
          <a:p>
            <a:pPr lvl="1"/>
            <a:r>
              <a:rPr lang="en-US" dirty="0" smtClean="0"/>
              <a:t>Discuss how one would practically develop a feedforward control</a:t>
            </a:r>
          </a:p>
          <a:p>
            <a:pPr lvl="1"/>
            <a:r>
              <a:rPr lang="en-US" dirty="0" smtClean="0"/>
              <a:t>Discuss a few applications of feedforward control in hybrid vehicles</a:t>
            </a:r>
          </a:p>
          <a:p>
            <a:pPr lvl="1"/>
            <a:r>
              <a:rPr lang="en-US" dirty="0" smtClean="0"/>
              <a:t>Highlight various situations where component limitations may need to be enforced for hybrid electric vehicles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1962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Component limits and saturation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Lesson 2-3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990600" y="1600200"/>
            <a:ext cx="71628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/>
              <a:t>Module 2</a:t>
            </a:r>
          </a:p>
          <a:p>
            <a:pPr algn="ctr"/>
            <a:r>
              <a:rPr lang="en-US" sz="4400" dirty="0" smtClean="0"/>
              <a:t>Propulsive Torque Control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 important function of a supervisory control can ensuring  that components are kept within safe operating limits</a:t>
            </a:r>
          </a:p>
          <a:p>
            <a:r>
              <a:rPr lang="en-US" dirty="0" smtClean="0"/>
              <a:t>It is also important when spitting torque amongst different torque sources to account for these limits</a:t>
            </a:r>
          </a:p>
          <a:p>
            <a:endParaRPr lang="en-US" dirty="0"/>
          </a:p>
          <a:p>
            <a:r>
              <a:rPr lang="en-US" dirty="0" smtClean="0"/>
              <a:t>In the series HEV case-study that we are looking at here, there are several components which will have limits:</a:t>
            </a:r>
          </a:p>
          <a:p>
            <a:pPr lvl="1"/>
            <a:r>
              <a:rPr lang="en-US" dirty="0" smtClean="0"/>
              <a:t>Engine:  max speed, min speed, peak torque curve</a:t>
            </a:r>
          </a:p>
          <a:p>
            <a:pPr lvl="1"/>
            <a:r>
              <a:rPr lang="en-US" dirty="0" smtClean="0"/>
              <a:t>Motor:  max speed, peaking torque curve, continuous torque curve</a:t>
            </a:r>
          </a:p>
          <a:p>
            <a:pPr lvl="1"/>
            <a:r>
              <a:rPr lang="en-US" dirty="0" smtClean="0"/>
              <a:t>Generator: max speed, peaking torque curve, continuous torque curve</a:t>
            </a:r>
          </a:p>
          <a:p>
            <a:pPr lvl="1"/>
            <a:r>
              <a:rPr lang="en-US" dirty="0" smtClean="0"/>
              <a:t>Battery:  fuse limits, BMS charge/discharge limits, SOC limits</a:t>
            </a:r>
          </a:p>
        </p:txBody>
      </p:sp>
    </p:spTree>
    <p:extLst>
      <p:ext uri="{BB962C8B-B14F-4D97-AF65-F5344CB8AC3E}">
        <p14:creationId xmlns:p14="http://schemas.microsoft.com/office/powerpoint/2010/main" val="4242958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Engine Limitations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Engines are typically controlled by sophisticated controls which look out for the interest of the engine</a:t>
            </a:r>
          </a:p>
          <a:p>
            <a:pPr lvl="1"/>
            <a:r>
              <a:rPr lang="en-US" dirty="0" smtClean="0"/>
              <a:t>Rev limiters keep you from over speed</a:t>
            </a:r>
          </a:p>
          <a:p>
            <a:pPr lvl="1"/>
            <a:r>
              <a:rPr lang="en-US" dirty="0" smtClean="0"/>
              <a:t>Idle speed controls </a:t>
            </a:r>
            <a:r>
              <a:rPr lang="en-US" i="1" u="sng" dirty="0" smtClean="0"/>
              <a:t>tr</a:t>
            </a:r>
            <a:r>
              <a:rPr lang="en-US" i="1" u="sng" dirty="0"/>
              <a:t>y</a:t>
            </a:r>
            <a:r>
              <a:rPr lang="en-US" dirty="0" smtClean="0"/>
              <a:t> to keep you from stalling</a:t>
            </a:r>
          </a:p>
          <a:p>
            <a:pPr lvl="1"/>
            <a:r>
              <a:rPr lang="en-US" dirty="0" smtClean="0"/>
              <a:t>Max torque is limited by physical limits of the engine (breathing, </a:t>
            </a:r>
            <a:r>
              <a:rPr lang="en-US" i="1" dirty="0" smtClean="0"/>
              <a:t>etc</a:t>
            </a:r>
            <a:r>
              <a:rPr lang="en-US" dirty="0" smtClean="0"/>
              <a:t>.)</a:t>
            </a:r>
          </a:p>
          <a:p>
            <a:pPr lvl="1"/>
            <a:r>
              <a:rPr lang="en-US" dirty="0" smtClean="0"/>
              <a:t>Sophisticated diagnostics keep on eye on many other things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From a safety perspective, engines will generally look after themselves</a:t>
            </a:r>
          </a:p>
          <a:p>
            <a:pPr marL="0" indent="0" algn="ctr">
              <a:buNone/>
            </a:pPr>
            <a:r>
              <a:rPr lang="en-US" dirty="0" smtClean="0"/>
              <a:t>-BUT-</a:t>
            </a:r>
          </a:p>
          <a:p>
            <a:pPr marL="0" indent="0" algn="ctr">
              <a:buNone/>
            </a:pPr>
            <a:r>
              <a:rPr lang="en-US" dirty="0" smtClean="0"/>
              <a:t>You need to make sure you account for the limitations in the control design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8837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Motor/Generator Limitations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Motors and generators also typically have sophisticated controls which keep things under control from component safety perspective</a:t>
            </a:r>
          </a:p>
          <a:p>
            <a:pPr lvl="1"/>
            <a:r>
              <a:rPr lang="en-US" sz="1800" dirty="0" smtClean="0"/>
              <a:t>Max speed can be limited (not always!)</a:t>
            </a:r>
          </a:p>
          <a:p>
            <a:pPr lvl="1"/>
            <a:r>
              <a:rPr lang="en-US" sz="1800" dirty="0" smtClean="0"/>
              <a:t>Torque/Current is often not straightforward due to peaking</a:t>
            </a:r>
          </a:p>
          <a:p>
            <a:r>
              <a:rPr lang="en-US" sz="2000" dirty="0" smtClean="0"/>
              <a:t>EMs typically have continuous and peak ratings for torque or current</a:t>
            </a:r>
          </a:p>
          <a:p>
            <a:pPr lvl="1"/>
            <a:r>
              <a:rPr lang="en-US" sz="1800" dirty="0" smtClean="0"/>
              <a:t>Manufacturers rate these differently, so you need to understand what the meaning of this data is</a:t>
            </a:r>
          </a:p>
          <a:p>
            <a:pPr lvl="1"/>
            <a:r>
              <a:rPr lang="en-US" sz="1800" dirty="0" smtClean="0"/>
              <a:t>A peak rating might be the current/torque the motor can sustain for 10 seconds before the windings get to hot</a:t>
            </a:r>
          </a:p>
          <a:p>
            <a:pPr lvl="1"/>
            <a:r>
              <a:rPr lang="en-US" sz="1800" dirty="0" smtClean="0"/>
              <a:t>After this period, you would need to run at a lower condition for a certain amount of time before peaking</a:t>
            </a:r>
          </a:p>
          <a:p>
            <a:r>
              <a:rPr lang="en-US" sz="2200" dirty="0" smtClean="0"/>
              <a:t>Many EM controllers do not give you any information to help you decide how you should limit the torque</a:t>
            </a:r>
          </a:p>
          <a:p>
            <a:pPr lvl="1"/>
            <a:r>
              <a:rPr lang="en-US" sz="1800" dirty="0" smtClean="0"/>
              <a:t>You could play it safe and stay below the continuous rating – but the peak rating might be twice the continuous rating</a:t>
            </a:r>
          </a:p>
        </p:txBody>
      </p:sp>
    </p:spTree>
    <p:extLst>
      <p:ext uri="{BB962C8B-B14F-4D97-AF65-F5344CB8AC3E}">
        <p14:creationId xmlns:p14="http://schemas.microsoft.com/office/powerpoint/2010/main" val="2818429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Battery Limits – 1/2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The battery cells in a pack are completely passive and need looked after by a Battery Management System (BMS)</a:t>
            </a:r>
          </a:p>
          <a:p>
            <a:pPr lvl="1"/>
            <a:r>
              <a:rPr lang="en-US" sz="1800" dirty="0" smtClean="0"/>
              <a:t>Checks temperatures of cells</a:t>
            </a:r>
          </a:p>
          <a:p>
            <a:pPr lvl="1"/>
            <a:r>
              <a:rPr lang="en-US" sz="1800" dirty="0" smtClean="0"/>
              <a:t>Checks for presence of ground faults</a:t>
            </a:r>
          </a:p>
          <a:p>
            <a:pPr lvl="1"/>
            <a:r>
              <a:rPr lang="en-US" sz="1800" dirty="0" smtClean="0"/>
              <a:t>Estimates State of Charge (SOC)</a:t>
            </a:r>
          </a:p>
          <a:p>
            <a:pPr lvl="1"/>
            <a:r>
              <a:rPr lang="en-US" sz="1800" dirty="0" smtClean="0"/>
              <a:t>Estimates short-term current limits</a:t>
            </a:r>
          </a:p>
          <a:p>
            <a:r>
              <a:rPr lang="en-US" sz="2000" dirty="0" smtClean="0"/>
              <a:t>If the BMS sees something it really doesn’t like, it’s only recourse is to disconnect the battery from the vehicle</a:t>
            </a:r>
          </a:p>
          <a:p>
            <a:pPr lvl="1"/>
            <a:r>
              <a:rPr lang="en-US" sz="1800" dirty="0" smtClean="0"/>
              <a:t>This can be very bad for a number of reasons…</a:t>
            </a:r>
          </a:p>
          <a:p>
            <a:r>
              <a:rPr lang="en-US" sz="2000" dirty="0" smtClean="0"/>
              <a:t>In many packs, the pack can often safely deliver more current then what the HV system is fused at</a:t>
            </a:r>
          </a:p>
          <a:p>
            <a:pPr lvl="1"/>
            <a:r>
              <a:rPr lang="en-US" sz="1800" dirty="0" smtClean="0"/>
              <a:t>Under these conditions you could possible blow a HV fuse because of what your supervisory control is doing (this is worse then the BMS doing it…)</a:t>
            </a:r>
          </a:p>
        </p:txBody>
      </p:sp>
    </p:spTree>
    <p:extLst>
      <p:ext uri="{BB962C8B-B14F-4D97-AF65-F5344CB8AC3E}">
        <p14:creationId xmlns:p14="http://schemas.microsoft.com/office/powerpoint/2010/main" val="147292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Battery Limits – </a:t>
            </a:r>
            <a:r>
              <a:rPr lang="en-US" dirty="0" smtClean="0"/>
              <a:t>2/2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6096000" cy="49530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All of the previous issues with battery generally come down to allowable current over a period of time</a:t>
            </a:r>
          </a:p>
          <a:p>
            <a:pPr lvl="1"/>
            <a:r>
              <a:rPr lang="en-US" sz="1800" dirty="0" smtClean="0"/>
              <a:t>Fuse curves can pass short bursts of high current</a:t>
            </a:r>
          </a:p>
          <a:p>
            <a:pPr lvl="1"/>
            <a:r>
              <a:rPr lang="en-US" sz="1800" dirty="0" smtClean="0"/>
              <a:t>Batteries have similar limitations for short-term current limits</a:t>
            </a:r>
          </a:p>
          <a:p>
            <a:pPr lvl="1"/>
            <a:r>
              <a:rPr lang="en-US" sz="1800" dirty="0" smtClean="0"/>
              <a:t>Cell temperatures also dictate a current versus time limitation</a:t>
            </a:r>
          </a:p>
          <a:p>
            <a:r>
              <a:rPr lang="en-US" sz="2000" dirty="0" smtClean="0"/>
              <a:t>SOC limits are limits as well</a:t>
            </a:r>
          </a:p>
          <a:p>
            <a:endParaRPr lang="en-US" sz="2000" dirty="0"/>
          </a:p>
          <a:p>
            <a:r>
              <a:rPr lang="en-US" sz="2000" dirty="0" smtClean="0"/>
              <a:t>The supervisory control needs to be aware of these limits and respond to them appropriately</a:t>
            </a:r>
          </a:p>
          <a:p>
            <a:pPr lvl="1"/>
            <a:r>
              <a:rPr lang="en-US" sz="1600" dirty="0" smtClean="0"/>
              <a:t>This usually means limiting the current in some fashion</a:t>
            </a:r>
          </a:p>
          <a:p>
            <a:pPr lvl="1"/>
            <a:r>
              <a:rPr lang="en-US" sz="1600" dirty="0" smtClean="0"/>
              <a:t>Most of the above effects are I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R effects which are buffered by thermal mass and dissipated by cooling</a:t>
            </a:r>
            <a:endParaRPr lang="en-US" sz="1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05600" y="2133600"/>
            <a:ext cx="2277901" cy="3695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0031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Model-Based Limits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techniques for taking care of these limits rely on some kind of model:</a:t>
            </a:r>
          </a:p>
          <a:p>
            <a:pPr lvl="1"/>
            <a:r>
              <a:rPr lang="en-US" dirty="0" smtClean="0"/>
              <a:t>These could be static:</a:t>
            </a:r>
          </a:p>
          <a:p>
            <a:pPr lvl="2"/>
            <a:r>
              <a:rPr lang="en-US" dirty="0" smtClean="0"/>
              <a:t>Many are just maps from known behavior of the component (max speed, torque curves, </a:t>
            </a:r>
            <a:r>
              <a:rPr lang="en-US" i="1" dirty="0" smtClean="0"/>
              <a:t>etc.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These could be dynamic:</a:t>
            </a:r>
          </a:p>
          <a:p>
            <a:pPr lvl="2"/>
            <a:r>
              <a:rPr lang="en-US" dirty="0" smtClean="0"/>
              <a:t>Short term battery limits are dynamic and usually are in the BMS controller</a:t>
            </a:r>
          </a:p>
          <a:p>
            <a:pPr lvl="2"/>
            <a:r>
              <a:rPr lang="en-US" dirty="0" smtClean="0"/>
              <a:t>Motor peaking could be dynamic based on a winding temperature estimator </a:t>
            </a:r>
            <a:r>
              <a:rPr lang="en-US" dirty="0"/>
              <a:t>(these could also be static as well)</a:t>
            </a:r>
            <a:endParaRPr lang="en-US" dirty="0" smtClean="0"/>
          </a:p>
          <a:p>
            <a:pPr lvl="2"/>
            <a:r>
              <a:rPr lang="en-US" dirty="0" smtClean="0"/>
              <a:t>Fuse limits could also be dynamic based on a thermal model of the fuse behavior (these could also be static as well)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Component Limits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way one approaches these limits is up to the control engineer</a:t>
            </a:r>
          </a:p>
          <a:p>
            <a:pPr lvl="1"/>
            <a:r>
              <a:rPr lang="en-US" dirty="0" smtClean="0"/>
              <a:t>Generally it is best to design your algorithm so that limits can be placed as far upstream as possible</a:t>
            </a:r>
          </a:p>
          <a:p>
            <a:pPr lvl="1"/>
            <a:r>
              <a:rPr lang="en-US" dirty="0" smtClean="0"/>
              <a:t>This allows the limitations to flow through the control in a more “natural” way</a:t>
            </a:r>
          </a:p>
          <a:p>
            <a:pPr lvl="1"/>
            <a:r>
              <a:rPr lang="en-US" dirty="0" smtClean="0"/>
              <a:t>It is also a good idea to impose the same limits as late as possible for redundancy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7869" y="4343400"/>
            <a:ext cx="8143875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 Motor Torque Limits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676400"/>
          </a:xfrm>
        </p:spPr>
        <p:txBody>
          <a:bodyPr>
            <a:normAutofit/>
          </a:bodyPr>
          <a:lstStyle/>
          <a:p>
            <a:r>
              <a:rPr lang="en-US" dirty="0" smtClean="0"/>
              <a:t>The most “natural” place to put a torque limit for a single torque source vehicle would be at the point where throttle pedal is converted to torque</a:t>
            </a:r>
          </a:p>
          <a:p>
            <a:r>
              <a:rPr lang="en-US" dirty="0" smtClean="0"/>
              <a:t>This would propagate through the model in a normal fashion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99523" y="3505200"/>
            <a:ext cx="3967061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483637" y="3276600"/>
            <a:ext cx="4215886" cy="33528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To the rest of the control system, it will just appear that the driver is not asking for much torque</a:t>
            </a:r>
          </a:p>
          <a:p>
            <a:r>
              <a:rPr lang="en-US" dirty="0" smtClean="0"/>
              <a:t>If you have multiple torque sources things can/should get more complicated</a:t>
            </a:r>
          </a:p>
          <a:p>
            <a:r>
              <a:rPr lang="en-US" dirty="0" smtClean="0"/>
              <a:t>Drivability needs to be maintained as well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0600" y="1762542"/>
            <a:ext cx="71628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/>
              <a:t>HEV Supervisory Control and Fault </a:t>
            </a:r>
            <a:r>
              <a:rPr lang="en-US" sz="4400" dirty="0" smtClean="0"/>
              <a:t>Diagnosis</a:t>
            </a:r>
          </a:p>
          <a:p>
            <a:pPr algn="ctr"/>
            <a:r>
              <a:rPr lang="en-US" sz="4400" dirty="0"/>
              <a:t>Module </a:t>
            </a:r>
            <a:r>
              <a:rPr lang="en-US" sz="4400" dirty="0" smtClean="0"/>
              <a:t>2-1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749856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Terminology and block diagrams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Lesson 2-1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Terminology and Block Diagrams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 smtClean="0"/>
              <a:t>The Plant: the System you are trying to control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For MBD you will normally have both a virtual plant (a model) as well as the physical plant</a:t>
            </a:r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Examples:</a:t>
            </a:r>
          </a:p>
          <a:p>
            <a:pPr lvl="1"/>
            <a:r>
              <a:rPr lang="en-US" sz="2000" dirty="0" smtClean="0"/>
              <a:t>An entire vehicle</a:t>
            </a:r>
          </a:p>
          <a:p>
            <a:pPr lvl="1"/>
            <a:r>
              <a:rPr lang="en-US" sz="2000" dirty="0" smtClean="0"/>
              <a:t>A engine</a:t>
            </a:r>
          </a:p>
          <a:p>
            <a:pPr lvl="1"/>
            <a:r>
              <a:rPr lang="en-US" sz="2000" dirty="0" smtClean="0"/>
              <a:t>An electric motor</a:t>
            </a:r>
          </a:p>
          <a:p>
            <a:pPr lvl="1"/>
            <a:r>
              <a:rPr lang="en-US" sz="2000" dirty="0" smtClean="0"/>
              <a:t>A low-level actuator</a:t>
            </a:r>
          </a:p>
          <a:p>
            <a:pPr lvl="1"/>
            <a:endParaRPr lang="en-US" sz="2000" dirty="0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2286000"/>
            <a:ext cx="38004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4800600"/>
            <a:ext cx="35337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Terminology and Block Diagrams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Plant models can very in fidelity</a:t>
            </a:r>
          </a:p>
          <a:p>
            <a:pPr lvl="1"/>
            <a:r>
              <a:rPr lang="en-US" sz="2000" dirty="0" smtClean="0"/>
              <a:t>High-fidelity means more complicated</a:t>
            </a:r>
          </a:p>
          <a:p>
            <a:pPr lvl="1"/>
            <a:r>
              <a:rPr lang="en-US" sz="2000" dirty="0" smtClean="0"/>
              <a:t>Low-fidelity means less complicated</a:t>
            </a:r>
          </a:p>
          <a:p>
            <a:endParaRPr lang="en-US" sz="2400" dirty="0" smtClean="0"/>
          </a:p>
          <a:p>
            <a:r>
              <a:rPr lang="en-US" sz="2400" dirty="0" smtClean="0"/>
              <a:t>The appropriate fidelity is determined by your goals</a:t>
            </a:r>
          </a:p>
          <a:p>
            <a:pPr lvl="1"/>
            <a:endParaRPr lang="en-US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8480" y="3863181"/>
            <a:ext cx="4340842" cy="1975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reeform 4"/>
          <p:cNvSpPr/>
          <p:nvPr/>
        </p:nvSpPr>
        <p:spPr>
          <a:xfrm>
            <a:off x="2967135" y="5085184"/>
            <a:ext cx="3284375" cy="1026498"/>
          </a:xfrm>
          <a:custGeom>
            <a:avLst/>
            <a:gdLst>
              <a:gd name="connsiteX0" fmla="*/ 0 w 3284375"/>
              <a:gd name="connsiteY0" fmla="*/ 0 h 1026498"/>
              <a:gd name="connsiteX1" fmla="*/ 550506 w 3284375"/>
              <a:gd name="connsiteY1" fmla="*/ 1026367 h 1026498"/>
              <a:gd name="connsiteX2" fmla="*/ 3284375 w 3284375"/>
              <a:gd name="connsiteY2" fmla="*/ 55983 h 1026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84375" h="1026498">
                <a:moveTo>
                  <a:pt x="0" y="0"/>
                </a:moveTo>
                <a:cubicBezTo>
                  <a:pt x="1555" y="508518"/>
                  <a:pt x="3110" y="1017037"/>
                  <a:pt x="550506" y="1026367"/>
                </a:cubicBezTo>
                <a:cubicBezTo>
                  <a:pt x="1097902" y="1035697"/>
                  <a:pt x="2191138" y="545840"/>
                  <a:pt x="3284375" y="55983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1772816" y="5066522"/>
            <a:ext cx="4469364" cy="1440809"/>
          </a:xfrm>
          <a:custGeom>
            <a:avLst/>
            <a:gdLst>
              <a:gd name="connsiteX0" fmla="*/ 0 w 4469364"/>
              <a:gd name="connsiteY0" fmla="*/ 0 h 1440809"/>
              <a:gd name="connsiteX1" fmla="*/ 1026368 w 4469364"/>
              <a:gd name="connsiteY1" fmla="*/ 1306286 h 1440809"/>
              <a:gd name="connsiteX2" fmla="*/ 3209731 w 4469364"/>
              <a:gd name="connsiteY2" fmla="*/ 1259633 h 1440809"/>
              <a:gd name="connsiteX3" fmla="*/ 4469364 w 4469364"/>
              <a:gd name="connsiteY3" fmla="*/ 74645 h 1440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69364" h="1440809">
                <a:moveTo>
                  <a:pt x="0" y="0"/>
                </a:moveTo>
                <a:cubicBezTo>
                  <a:pt x="245706" y="548173"/>
                  <a:pt x="491413" y="1096347"/>
                  <a:pt x="1026368" y="1306286"/>
                </a:cubicBezTo>
                <a:cubicBezTo>
                  <a:pt x="1561323" y="1516225"/>
                  <a:pt x="2635898" y="1464906"/>
                  <a:pt x="3209731" y="1259633"/>
                </a:cubicBezTo>
                <a:cubicBezTo>
                  <a:pt x="3783564" y="1054360"/>
                  <a:pt x="4126464" y="564502"/>
                  <a:pt x="4469364" y="7464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440230" y="4267200"/>
            <a:ext cx="209417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These could be really, really complicated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OR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Really, really simple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Terminology and Block Diagrams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Block diagrams are an important “language” for communicating and designing control algorithms as models</a:t>
            </a:r>
          </a:p>
          <a:p>
            <a:pPr lvl="1"/>
            <a:r>
              <a:rPr lang="en-US" sz="2000" dirty="0" smtClean="0"/>
              <a:t>Simulink Diagrams are built using this language – but block diagrams pre-date Simulink</a:t>
            </a:r>
          </a:p>
          <a:p>
            <a:r>
              <a:rPr lang="en-US" sz="2400" dirty="0" smtClean="0"/>
              <a:t>A introductory controls text book will provide more details on how to construct them and interpret them</a:t>
            </a:r>
            <a:endParaRPr lang="en-US" sz="2400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4164365"/>
            <a:ext cx="6191250" cy="2465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3712</TotalTime>
  <Words>2504</Words>
  <Application>Microsoft Office PowerPoint</Application>
  <PresentationFormat>On-screen Show (4:3)</PresentationFormat>
  <Paragraphs>335</Paragraphs>
  <Slides>48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51" baseType="lpstr">
      <vt:lpstr>Arial</vt:lpstr>
      <vt:lpstr>Calibri</vt:lpstr>
      <vt:lpstr>Office Theme</vt:lpstr>
      <vt:lpstr>PowerPoint Presentation</vt:lpstr>
      <vt:lpstr>PowerPoint Presentation</vt:lpstr>
      <vt:lpstr>Module Overview</vt:lpstr>
      <vt:lpstr>Module Overview</vt:lpstr>
      <vt:lpstr>PowerPoint Presentation</vt:lpstr>
      <vt:lpstr>Terminology and block diagrams</vt:lpstr>
      <vt:lpstr>Terminology and Block Diagrams</vt:lpstr>
      <vt:lpstr>Terminology and Block Diagrams</vt:lpstr>
      <vt:lpstr>Terminology and Block Diagrams</vt:lpstr>
      <vt:lpstr>Terminology and Block Diagrams</vt:lpstr>
      <vt:lpstr>Terminology and Block Diagrams</vt:lpstr>
      <vt:lpstr>Terminology and Block Diagrams</vt:lpstr>
      <vt:lpstr>Terminology and Block Diagrams</vt:lpstr>
      <vt:lpstr>Feedback vs. Feed-forward Control</vt:lpstr>
      <vt:lpstr>Feedback vs. Feed-forward Control</vt:lpstr>
      <vt:lpstr>PowerPoint Presentation</vt:lpstr>
      <vt:lpstr>PowerPoint Presentation</vt:lpstr>
      <vt:lpstr>Basic feed-forward control</vt:lpstr>
      <vt:lpstr>Feed-Forward Control</vt:lpstr>
      <vt:lpstr>When to Use Feed-Forward Control?</vt:lpstr>
      <vt:lpstr>How to Develop a Feed-Forward Control</vt:lpstr>
      <vt:lpstr>Feed-Forward Control</vt:lpstr>
      <vt:lpstr>Speed Control of PM EM</vt:lpstr>
      <vt:lpstr>Speed Control of PM EM</vt:lpstr>
      <vt:lpstr>Speed Control of PM EM</vt:lpstr>
      <vt:lpstr>Speed Control of PM EM</vt:lpstr>
      <vt:lpstr>Speed Control of PM EM</vt:lpstr>
      <vt:lpstr>Speed Control of PM EM</vt:lpstr>
      <vt:lpstr>Feed-Forward Control in an HEV</vt:lpstr>
      <vt:lpstr>Feed-Forward Control in an HEV</vt:lpstr>
      <vt:lpstr>Hybrid Vehicle Example</vt:lpstr>
      <vt:lpstr>Hybrid Vehicle Example</vt:lpstr>
      <vt:lpstr>Hybrid Vehicle Example</vt:lpstr>
      <vt:lpstr>Hybrid Vehicle Example</vt:lpstr>
      <vt:lpstr>Hybrid Vehicle Example</vt:lpstr>
      <vt:lpstr>Hybrid Vehicle Example</vt:lpstr>
      <vt:lpstr>Hybrid Vehicle Example</vt:lpstr>
      <vt:lpstr>PowerPoint Presentation</vt:lpstr>
      <vt:lpstr>PowerPoint Presentation</vt:lpstr>
      <vt:lpstr>Component limits and saturation</vt:lpstr>
      <vt:lpstr>Introduction</vt:lpstr>
      <vt:lpstr>Engine Limitations</vt:lpstr>
      <vt:lpstr>Motor/Generator Limitations</vt:lpstr>
      <vt:lpstr>Battery Limits – 1/2</vt:lpstr>
      <vt:lpstr>Battery Limits – 2/2</vt:lpstr>
      <vt:lpstr>Model-Based Limits</vt:lpstr>
      <vt:lpstr>Component Limits</vt:lpstr>
      <vt:lpstr>Electric Motor Torque Limits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 Rothenberger</dc:creator>
  <cp:lastModifiedBy>Beth Bezaire</cp:lastModifiedBy>
  <cp:revision>74</cp:revision>
  <dcterms:created xsi:type="dcterms:W3CDTF">2013-01-07T18:43:46Z</dcterms:created>
  <dcterms:modified xsi:type="dcterms:W3CDTF">2014-08-29T16:21:38Z</dcterms:modified>
</cp:coreProperties>
</file>