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2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3.xml" ContentType="application/vnd.openxmlformats-officedocument.presentationml.notesSlid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6" r:id="rId3"/>
    <p:sldId id="276" r:id="rId4"/>
    <p:sldId id="277" r:id="rId5"/>
    <p:sldId id="278" r:id="rId6"/>
    <p:sldId id="279" r:id="rId7"/>
    <p:sldId id="280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65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44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6F3B2E-F2B1-46B0-A68D-5F0AB87F62C7}" type="doc">
      <dgm:prSet loTypeId="urn:microsoft.com/office/officeart/2005/8/layout/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4C8510BD-70BF-4CF7-85A3-8FD366FDC3E3}">
      <dgm:prSet phldrT="[Text]" custT="1"/>
      <dgm:spPr>
        <a:solidFill>
          <a:srgbClr val="800000"/>
        </a:solidFill>
      </dgm:spPr>
      <dgm:t>
        <a:bodyPr/>
        <a:lstStyle/>
        <a:p>
          <a:r>
            <a:rPr lang="en-US" sz="1800" cap="small" baseline="0" dirty="0" smtClean="0"/>
            <a:t>Automotive Model Based Control – Comprehensive Process</a:t>
          </a:r>
          <a:endParaRPr lang="en-US" sz="1800" cap="small" baseline="0" dirty="0"/>
        </a:p>
      </dgm:t>
    </dgm:pt>
    <dgm:pt modelId="{6E4D3C9F-428A-4B9B-B04F-D8D9CDA70F4B}" type="parTrans" cxnId="{7AA8F036-7A0F-4A85-8000-7B2519CE25E4}">
      <dgm:prSet/>
      <dgm:spPr/>
      <dgm:t>
        <a:bodyPr/>
        <a:lstStyle/>
        <a:p>
          <a:endParaRPr lang="en-US" sz="1400" cap="small" baseline="0"/>
        </a:p>
      </dgm:t>
    </dgm:pt>
    <dgm:pt modelId="{D6D5EE35-E66B-46E4-B55C-4087C92D087B}" type="sibTrans" cxnId="{7AA8F036-7A0F-4A85-8000-7B2519CE25E4}">
      <dgm:prSet/>
      <dgm:spPr/>
      <dgm:t>
        <a:bodyPr/>
        <a:lstStyle/>
        <a:p>
          <a:endParaRPr lang="en-US" sz="1400" cap="small" baseline="0"/>
        </a:p>
      </dgm:t>
    </dgm:pt>
    <dgm:pt modelId="{5EA50A87-98DE-4D38-BE03-7FBCE10E34D4}" type="pres">
      <dgm:prSet presAssocID="{EE6F3B2E-F2B1-46B0-A68D-5F0AB87F62C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E894F3A-EBD2-486A-B859-332909F31BBE}" type="pres">
      <dgm:prSet presAssocID="{4C8510BD-70BF-4CF7-85A3-8FD366FDC3E3}" presName="parentLin" presStyleCnt="0"/>
      <dgm:spPr/>
    </dgm:pt>
    <dgm:pt modelId="{279E319F-8780-4DEC-A911-45B3FD322996}" type="pres">
      <dgm:prSet presAssocID="{4C8510BD-70BF-4CF7-85A3-8FD366FDC3E3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F0B97320-8D04-42CD-9635-14397EA9ABC7}" type="pres">
      <dgm:prSet presAssocID="{4C8510BD-70BF-4CF7-85A3-8FD366FDC3E3}" presName="parentText" presStyleLbl="node1" presStyleIdx="0" presStyleCnt="1" custScaleX="99161" custLinFactX="29124" custLinFactNeighborX="100000" custLinFactNeighborY="-64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ED67B0-B1A6-4CFB-80AC-AC3DE1B180C9}" type="pres">
      <dgm:prSet presAssocID="{4C8510BD-70BF-4CF7-85A3-8FD366FDC3E3}" presName="negativeSpace" presStyleCnt="0"/>
      <dgm:spPr/>
    </dgm:pt>
    <dgm:pt modelId="{56C2E7D8-A8B5-4C4F-961C-28AD0A253014}" type="pres">
      <dgm:prSet presAssocID="{4C8510BD-70BF-4CF7-85A3-8FD366FDC3E3}" presName="childText" presStyleLbl="conFgAcc1" presStyleIdx="0" presStyleCnt="1" custScaleX="71433" custLinFactNeighborX="29469" custLinFactNeighborY="-10186">
        <dgm:presLayoutVars>
          <dgm:bulletEnabled val="1"/>
        </dgm:presLayoutVars>
      </dgm:prSet>
      <dgm:spPr/>
    </dgm:pt>
  </dgm:ptLst>
  <dgm:cxnLst>
    <dgm:cxn modelId="{88B8D454-635E-4891-814B-7A52C731744D}" type="presOf" srcId="{4C8510BD-70BF-4CF7-85A3-8FD366FDC3E3}" destId="{F0B97320-8D04-42CD-9635-14397EA9ABC7}" srcOrd="1" destOrd="0" presId="urn:microsoft.com/office/officeart/2005/8/layout/list1"/>
    <dgm:cxn modelId="{67ED7944-6852-4ABD-A39D-A178CE235AA1}" type="presOf" srcId="{EE6F3B2E-F2B1-46B0-A68D-5F0AB87F62C7}" destId="{5EA50A87-98DE-4D38-BE03-7FBCE10E34D4}" srcOrd="0" destOrd="0" presId="urn:microsoft.com/office/officeart/2005/8/layout/list1"/>
    <dgm:cxn modelId="{7AA8F036-7A0F-4A85-8000-7B2519CE25E4}" srcId="{EE6F3B2E-F2B1-46B0-A68D-5F0AB87F62C7}" destId="{4C8510BD-70BF-4CF7-85A3-8FD366FDC3E3}" srcOrd="0" destOrd="0" parTransId="{6E4D3C9F-428A-4B9B-B04F-D8D9CDA70F4B}" sibTransId="{D6D5EE35-E66B-46E4-B55C-4087C92D087B}"/>
    <dgm:cxn modelId="{CE2675D7-2030-4022-B19C-1E4A34AD5D63}" type="presOf" srcId="{4C8510BD-70BF-4CF7-85A3-8FD366FDC3E3}" destId="{279E319F-8780-4DEC-A911-45B3FD322996}" srcOrd="0" destOrd="0" presId="urn:microsoft.com/office/officeart/2005/8/layout/list1"/>
    <dgm:cxn modelId="{9904DD65-C79F-473D-9087-AC565E0025D5}" type="presParOf" srcId="{5EA50A87-98DE-4D38-BE03-7FBCE10E34D4}" destId="{7E894F3A-EBD2-486A-B859-332909F31BBE}" srcOrd="0" destOrd="0" presId="urn:microsoft.com/office/officeart/2005/8/layout/list1"/>
    <dgm:cxn modelId="{8D9CC599-B868-48E4-A47F-8A3059604ED7}" type="presParOf" srcId="{7E894F3A-EBD2-486A-B859-332909F31BBE}" destId="{279E319F-8780-4DEC-A911-45B3FD322996}" srcOrd="0" destOrd="0" presId="urn:microsoft.com/office/officeart/2005/8/layout/list1"/>
    <dgm:cxn modelId="{743114D8-EB32-4862-B799-124802FDB172}" type="presParOf" srcId="{7E894F3A-EBD2-486A-B859-332909F31BBE}" destId="{F0B97320-8D04-42CD-9635-14397EA9ABC7}" srcOrd="1" destOrd="0" presId="urn:microsoft.com/office/officeart/2005/8/layout/list1"/>
    <dgm:cxn modelId="{A01E0188-AB67-4494-B534-EF093E2C1695}" type="presParOf" srcId="{5EA50A87-98DE-4D38-BE03-7FBCE10E34D4}" destId="{2DED67B0-B1A6-4CFB-80AC-AC3DE1B180C9}" srcOrd="1" destOrd="0" presId="urn:microsoft.com/office/officeart/2005/8/layout/list1"/>
    <dgm:cxn modelId="{3339BAE2-CDD5-4F94-B442-59C680ECBD30}" type="presParOf" srcId="{5EA50A87-98DE-4D38-BE03-7FBCE10E34D4}" destId="{56C2E7D8-A8B5-4C4F-961C-28AD0A253014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E6F3B2E-F2B1-46B0-A68D-5F0AB87F62C7}" type="doc">
      <dgm:prSet loTypeId="urn:microsoft.com/office/officeart/2005/8/layout/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4C8510BD-70BF-4CF7-85A3-8FD366FDC3E3}">
      <dgm:prSet phldrT="[Text]" custT="1"/>
      <dgm:spPr>
        <a:solidFill>
          <a:srgbClr val="800000"/>
        </a:solidFill>
      </dgm:spPr>
      <dgm:t>
        <a:bodyPr/>
        <a:lstStyle/>
        <a:p>
          <a:r>
            <a:rPr lang="en-US" sz="1800" cap="small" baseline="0" dirty="0" smtClean="0"/>
            <a:t>Model in Loop (</a:t>
          </a:r>
          <a:r>
            <a:rPr lang="en-US" sz="1800" cap="small" baseline="0" dirty="0" err="1" smtClean="0"/>
            <a:t>MiL</a:t>
          </a:r>
          <a:r>
            <a:rPr lang="en-US" sz="1800" cap="small" baseline="0" dirty="0" smtClean="0"/>
            <a:t>)</a:t>
          </a:r>
          <a:endParaRPr lang="en-US" sz="1800" cap="small" baseline="0" dirty="0"/>
        </a:p>
      </dgm:t>
    </dgm:pt>
    <dgm:pt modelId="{6E4D3C9F-428A-4B9B-B04F-D8D9CDA70F4B}" type="parTrans" cxnId="{7AA8F036-7A0F-4A85-8000-7B2519CE25E4}">
      <dgm:prSet/>
      <dgm:spPr/>
      <dgm:t>
        <a:bodyPr/>
        <a:lstStyle/>
        <a:p>
          <a:endParaRPr lang="en-US" sz="1400" cap="small" baseline="0"/>
        </a:p>
      </dgm:t>
    </dgm:pt>
    <dgm:pt modelId="{D6D5EE35-E66B-46E4-B55C-4087C92D087B}" type="sibTrans" cxnId="{7AA8F036-7A0F-4A85-8000-7B2519CE25E4}">
      <dgm:prSet/>
      <dgm:spPr/>
      <dgm:t>
        <a:bodyPr/>
        <a:lstStyle/>
        <a:p>
          <a:endParaRPr lang="en-US" sz="1400" cap="small" baseline="0"/>
        </a:p>
      </dgm:t>
    </dgm:pt>
    <dgm:pt modelId="{5EA50A87-98DE-4D38-BE03-7FBCE10E34D4}" type="pres">
      <dgm:prSet presAssocID="{EE6F3B2E-F2B1-46B0-A68D-5F0AB87F62C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E894F3A-EBD2-486A-B859-332909F31BBE}" type="pres">
      <dgm:prSet presAssocID="{4C8510BD-70BF-4CF7-85A3-8FD366FDC3E3}" presName="parentLin" presStyleCnt="0"/>
      <dgm:spPr/>
    </dgm:pt>
    <dgm:pt modelId="{279E319F-8780-4DEC-A911-45B3FD322996}" type="pres">
      <dgm:prSet presAssocID="{4C8510BD-70BF-4CF7-85A3-8FD366FDC3E3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F0B97320-8D04-42CD-9635-14397EA9ABC7}" type="pres">
      <dgm:prSet presAssocID="{4C8510BD-70BF-4CF7-85A3-8FD366FDC3E3}" presName="parentText" presStyleLbl="node1" presStyleIdx="0" presStyleCnt="1" custScaleX="99161" custLinFactX="29124" custLinFactNeighborX="100000" custLinFactNeighborY="-64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ED67B0-B1A6-4CFB-80AC-AC3DE1B180C9}" type="pres">
      <dgm:prSet presAssocID="{4C8510BD-70BF-4CF7-85A3-8FD366FDC3E3}" presName="negativeSpace" presStyleCnt="0"/>
      <dgm:spPr/>
    </dgm:pt>
    <dgm:pt modelId="{56C2E7D8-A8B5-4C4F-961C-28AD0A253014}" type="pres">
      <dgm:prSet presAssocID="{4C8510BD-70BF-4CF7-85A3-8FD366FDC3E3}" presName="childText" presStyleLbl="conFgAcc1" presStyleIdx="0" presStyleCnt="1" custScaleX="71433" custLinFactNeighborX="29469" custLinFactNeighborY="-10186">
        <dgm:presLayoutVars>
          <dgm:bulletEnabled val="1"/>
        </dgm:presLayoutVars>
      </dgm:prSet>
      <dgm:spPr/>
    </dgm:pt>
  </dgm:ptLst>
  <dgm:cxnLst>
    <dgm:cxn modelId="{7AA8F036-7A0F-4A85-8000-7B2519CE25E4}" srcId="{EE6F3B2E-F2B1-46B0-A68D-5F0AB87F62C7}" destId="{4C8510BD-70BF-4CF7-85A3-8FD366FDC3E3}" srcOrd="0" destOrd="0" parTransId="{6E4D3C9F-428A-4B9B-B04F-D8D9CDA70F4B}" sibTransId="{D6D5EE35-E66B-46E4-B55C-4087C92D087B}"/>
    <dgm:cxn modelId="{DA6B2853-386B-4AB8-A615-B229B671C47E}" type="presOf" srcId="{EE6F3B2E-F2B1-46B0-A68D-5F0AB87F62C7}" destId="{5EA50A87-98DE-4D38-BE03-7FBCE10E34D4}" srcOrd="0" destOrd="0" presId="urn:microsoft.com/office/officeart/2005/8/layout/list1"/>
    <dgm:cxn modelId="{0FAC72FC-6C11-48EE-91DA-2693FD060142}" type="presOf" srcId="{4C8510BD-70BF-4CF7-85A3-8FD366FDC3E3}" destId="{279E319F-8780-4DEC-A911-45B3FD322996}" srcOrd="0" destOrd="0" presId="urn:microsoft.com/office/officeart/2005/8/layout/list1"/>
    <dgm:cxn modelId="{5BF42F94-BAF9-4E52-80ED-3BB707CA0F7A}" type="presOf" srcId="{4C8510BD-70BF-4CF7-85A3-8FD366FDC3E3}" destId="{F0B97320-8D04-42CD-9635-14397EA9ABC7}" srcOrd="1" destOrd="0" presId="urn:microsoft.com/office/officeart/2005/8/layout/list1"/>
    <dgm:cxn modelId="{6E8C3A53-4D19-454B-AF41-D0C8C6644391}" type="presParOf" srcId="{5EA50A87-98DE-4D38-BE03-7FBCE10E34D4}" destId="{7E894F3A-EBD2-486A-B859-332909F31BBE}" srcOrd="0" destOrd="0" presId="urn:microsoft.com/office/officeart/2005/8/layout/list1"/>
    <dgm:cxn modelId="{AC969E82-BF1C-424E-BBB8-FADD83F81B7F}" type="presParOf" srcId="{7E894F3A-EBD2-486A-B859-332909F31BBE}" destId="{279E319F-8780-4DEC-A911-45B3FD322996}" srcOrd="0" destOrd="0" presId="urn:microsoft.com/office/officeart/2005/8/layout/list1"/>
    <dgm:cxn modelId="{A4E49A0A-D524-40B0-9FF5-45AE4F0E43E3}" type="presParOf" srcId="{7E894F3A-EBD2-486A-B859-332909F31BBE}" destId="{F0B97320-8D04-42CD-9635-14397EA9ABC7}" srcOrd="1" destOrd="0" presId="urn:microsoft.com/office/officeart/2005/8/layout/list1"/>
    <dgm:cxn modelId="{40A32A01-EB71-475F-94FA-AFFFF7A24A14}" type="presParOf" srcId="{5EA50A87-98DE-4D38-BE03-7FBCE10E34D4}" destId="{2DED67B0-B1A6-4CFB-80AC-AC3DE1B180C9}" srcOrd="1" destOrd="0" presId="urn:microsoft.com/office/officeart/2005/8/layout/list1"/>
    <dgm:cxn modelId="{07233D17-0F7F-43DA-BB76-37A2A2E082C8}" type="presParOf" srcId="{5EA50A87-98DE-4D38-BE03-7FBCE10E34D4}" destId="{56C2E7D8-A8B5-4C4F-961C-28AD0A253014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E6F3B2E-F2B1-46B0-A68D-5F0AB87F62C7}" type="doc">
      <dgm:prSet loTypeId="urn:microsoft.com/office/officeart/2005/8/layout/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4C8510BD-70BF-4CF7-85A3-8FD366FDC3E3}">
      <dgm:prSet phldrT="[Text]" custT="1"/>
      <dgm:spPr>
        <a:solidFill>
          <a:srgbClr val="800000"/>
        </a:solidFill>
      </dgm:spPr>
      <dgm:t>
        <a:bodyPr/>
        <a:lstStyle/>
        <a:p>
          <a:r>
            <a:rPr lang="en-US" sz="1800" cap="small" baseline="0" dirty="0" smtClean="0"/>
            <a:t>Software in Loop (</a:t>
          </a:r>
          <a:r>
            <a:rPr lang="en-US" sz="1800" cap="small" baseline="0" dirty="0" err="1" smtClean="0"/>
            <a:t>SiL</a:t>
          </a:r>
          <a:r>
            <a:rPr lang="en-US" sz="1800" cap="small" baseline="0" dirty="0" smtClean="0"/>
            <a:t>)</a:t>
          </a:r>
          <a:endParaRPr lang="en-US" sz="1800" cap="small" baseline="0" dirty="0"/>
        </a:p>
      </dgm:t>
    </dgm:pt>
    <dgm:pt modelId="{6E4D3C9F-428A-4B9B-B04F-D8D9CDA70F4B}" type="parTrans" cxnId="{7AA8F036-7A0F-4A85-8000-7B2519CE25E4}">
      <dgm:prSet/>
      <dgm:spPr/>
      <dgm:t>
        <a:bodyPr/>
        <a:lstStyle/>
        <a:p>
          <a:endParaRPr lang="en-US" sz="1400" cap="small" baseline="0"/>
        </a:p>
      </dgm:t>
    </dgm:pt>
    <dgm:pt modelId="{D6D5EE35-E66B-46E4-B55C-4087C92D087B}" type="sibTrans" cxnId="{7AA8F036-7A0F-4A85-8000-7B2519CE25E4}">
      <dgm:prSet/>
      <dgm:spPr/>
      <dgm:t>
        <a:bodyPr/>
        <a:lstStyle/>
        <a:p>
          <a:endParaRPr lang="en-US" sz="1400" cap="small" baseline="0"/>
        </a:p>
      </dgm:t>
    </dgm:pt>
    <dgm:pt modelId="{5EA50A87-98DE-4D38-BE03-7FBCE10E34D4}" type="pres">
      <dgm:prSet presAssocID="{EE6F3B2E-F2B1-46B0-A68D-5F0AB87F62C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E894F3A-EBD2-486A-B859-332909F31BBE}" type="pres">
      <dgm:prSet presAssocID="{4C8510BD-70BF-4CF7-85A3-8FD366FDC3E3}" presName="parentLin" presStyleCnt="0"/>
      <dgm:spPr/>
    </dgm:pt>
    <dgm:pt modelId="{279E319F-8780-4DEC-A911-45B3FD322996}" type="pres">
      <dgm:prSet presAssocID="{4C8510BD-70BF-4CF7-85A3-8FD366FDC3E3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F0B97320-8D04-42CD-9635-14397EA9ABC7}" type="pres">
      <dgm:prSet presAssocID="{4C8510BD-70BF-4CF7-85A3-8FD366FDC3E3}" presName="parentText" presStyleLbl="node1" presStyleIdx="0" presStyleCnt="1" custScaleX="99161" custLinFactX="29124" custLinFactNeighborX="100000" custLinFactNeighborY="-64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ED67B0-B1A6-4CFB-80AC-AC3DE1B180C9}" type="pres">
      <dgm:prSet presAssocID="{4C8510BD-70BF-4CF7-85A3-8FD366FDC3E3}" presName="negativeSpace" presStyleCnt="0"/>
      <dgm:spPr/>
    </dgm:pt>
    <dgm:pt modelId="{56C2E7D8-A8B5-4C4F-961C-28AD0A253014}" type="pres">
      <dgm:prSet presAssocID="{4C8510BD-70BF-4CF7-85A3-8FD366FDC3E3}" presName="childText" presStyleLbl="conFgAcc1" presStyleIdx="0" presStyleCnt="1" custScaleX="71433" custLinFactNeighborX="29469" custLinFactNeighborY="-10186">
        <dgm:presLayoutVars>
          <dgm:bulletEnabled val="1"/>
        </dgm:presLayoutVars>
      </dgm:prSet>
      <dgm:spPr/>
    </dgm:pt>
  </dgm:ptLst>
  <dgm:cxnLst>
    <dgm:cxn modelId="{7AA8F036-7A0F-4A85-8000-7B2519CE25E4}" srcId="{EE6F3B2E-F2B1-46B0-A68D-5F0AB87F62C7}" destId="{4C8510BD-70BF-4CF7-85A3-8FD366FDC3E3}" srcOrd="0" destOrd="0" parTransId="{6E4D3C9F-428A-4B9B-B04F-D8D9CDA70F4B}" sibTransId="{D6D5EE35-E66B-46E4-B55C-4087C92D087B}"/>
    <dgm:cxn modelId="{91EBEDD3-1EAA-46BD-A2C9-49E4139EE5A3}" type="presOf" srcId="{EE6F3B2E-F2B1-46B0-A68D-5F0AB87F62C7}" destId="{5EA50A87-98DE-4D38-BE03-7FBCE10E34D4}" srcOrd="0" destOrd="0" presId="urn:microsoft.com/office/officeart/2005/8/layout/list1"/>
    <dgm:cxn modelId="{BE61DAC6-4F68-407C-84ED-CCE6F19563FE}" type="presOf" srcId="{4C8510BD-70BF-4CF7-85A3-8FD366FDC3E3}" destId="{279E319F-8780-4DEC-A911-45B3FD322996}" srcOrd="0" destOrd="0" presId="urn:microsoft.com/office/officeart/2005/8/layout/list1"/>
    <dgm:cxn modelId="{4F4F3C82-F09E-4ADF-8A21-ABDCF79E28CC}" type="presOf" srcId="{4C8510BD-70BF-4CF7-85A3-8FD366FDC3E3}" destId="{F0B97320-8D04-42CD-9635-14397EA9ABC7}" srcOrd="1" destOrd="0" presId="urn:microsoft.com/office/officeart/2005/8/layout/list1"/>
    <dgm:cxn modelId="{69AAF440-EFDA-4552-A550-C96FB08C9A5E}" type="presParOf" srcId="{5EA50A87-98DE-4D38-BE03-7FBCE10E34D4}" destId="{7E894F3A-EBD2-486A-B859-332909F31BBE}" srcOrd="0" destOrd="0" presId="urn:microsoft.com/office/officeart/2005/8/layout/list1"/>
    <dgm:cxn modelId="{0BDE05DF-0758-47DA-B6D3-5F3D0EF1BDA3}" type="presParOf" srcId="{7E894F3A-EBD2-486A-B859-332909F31BBE}" destId="{279E319F-8780-4DEC-A911-45B3FD322996}" srcOrd="0" destOrd="0" presId="urn:microsoft.com/office/officeart/2005/8/layout/list1"/>
    <dgm:cxn modelId="{E5DBF42D-40D0-46C5-896C-943775383D27}" type="presParOf" srcId="{7E894F3A-EBD2-486A-B859-332909F31BBE}" destId="{F0B97320-8D04-42CD-9635-14397EA9ABC7}" srcOrd="1" destOrd="0" presId="urn:microsoft.com/office/officeart/2005/8/layout/list1"/>
    <dgm:cxn modelId="{8796D644-EAAD-4B49-92EF-89B30C9DB0C7}" type="presParOf" srcId="{5EA50A87-98DE-4D38-BE03-7FBCE10E34D4}" destId="{2DED67B0-B1A6-4CFB-80AC-AC3DE1B180C9}" srcOrd="1" destOrd="0" presId="urn:microsoft.com/office/officeart/2005/8/layout/list1"/>
    <dgm:cxn modelId="{53C9D5CE-9E43-4B21-AB70-025293540AA4}" type="presParOf" srcId="{5EA50A87-98DE-4D38-BE03-7FBCE10E34D4}" destId="{56C2E7D8-A8B5-4C4F-961C-28AD0A253014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E6F3B2E-F2B1-46B0-A68D-5F0AB87F62C7}" type="doc">
      <dgm:prSet loTypeId="urn:microsoft.com/office/officeart/2005/8/layout/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4C8510BD-70BF-4CF7-85A3-8FD366FDC3E3}">
      <dgm:prSet phldrT="[Text]" custT="1"/>
      <dgm:spPr>
        <a:solidFill>
          <a:srgbClr val="800000"/>
        </a:solidFill>
      </dgm:spPr>
      <dgm:t>
        <a:bodyPr/>
        <a:lstStyle/>
        <a:p>
          <a:r>
            <a:rPr lang="en-US" sz="1800" cap="small" baseline="0" dirty="0" smtClean="0"/>
            <a:t>Processor in Loop (</a:t>
          </a:r>
          <a:r>
            <a:rPr lang="en-US" sz="1800" cap="small" baseline="0" dirty="0" err="1" smtClean="0"/>
            <a:t>PiL</a:t>
          </a:r>
          <a:r>
            <a:rPr lang="en-US" sz="1800" cap="small" baseline="0" dirty="0" smtClean="0"/>
            <a:t>)</a:t>
          </a:r>
          <a:endParaRPr lang="en-US" sz="1800" cap="small" baseline="0" dirty="0"/>
        </a:p>
      </dgm:t>
    </dgm:pt>
    <dgm:pt modelId="{6E4D3C9F-428A-4B9B-B04F-D8D9CDA70F4B}" type="parTrans" cxnId="{7AA8F036-7A0F-4A85-8000-7B2519CE25E4}">
      <dgm:prSet/>
      <dgm:spPr/>
      <dgm:t>
        <a:bodyPr/>
        <a:lstStyle/>
        <a:p>
          <a:endParaRPr lang="en-US" sz="1400" cap="small" baseline="0"/>
        </a:p>
      </dgm:t>
    </dgm:pt>
    <dgm:pt modelId="{D6D5EE35-E66B-46E4-B55C-4087C92D087B}" type="sibTrans" cxnId="{7AA8F036-7A0F-4A85-8000-7B2519CE25E4}">
      <dgm:prSet/>
      <dgm:spPr/>
      <dgm:t>
        <a:bodyPr/>
        <a:lstStyle/>
        <a:p>
          <a:endParaRPr lang="en-US" sz="1400" cap="small" baseline="0"/>
        </a:p>
      </dgm:t>
    </dgm:pt>
    <dgm:pt modelId="{5EA50A87-98DE-4D38-BE03-7FBCE10E34D4}" type="pres">
      <dgm:prSet presAssocID="{EE6F3B2E-F2B1-46B0-A68D-5F0AB87F62C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E894F3A-EBD2-486A-B859-332909F31BBE}" type="pres">
      <dgm:prSet presAssocID="{4C8510BD-70BF-4CF7-85A3-8FD366FDC3E3}" presName="parentLin" presStyleCnt="0"/>
      <dgm:spPr/>
    </dgm:pt>
    <dgm:pt modelId="{279E319F-8780-4DEC-A911-45B3FD322996}" type="pres">
      <dgm:prSet presAssocID="{4C8510BD-70BF-4CF7-85A3-8FD366FDC3E3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F0B97320-8D04-42CD-9635-14397EA9ABC7}" type="pres">
      <dgm:prSet presAssocID="{4C8510BD-70BF-4CF7-85A3-8FD366FDC3E3}" presName="parentText" presStyleLbl="node1" presStyleIdx="0" presStyleCnt="1" custScaleX="99161" custLinFactX="29124" custLinFactNeighborX="100000" custLinFactNeighborY="-64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ED67B0-B1A6-4CFB-80AC-AC3DE1B180C9}" type="pres">
      <dgm:prSet presAssocID="{4C8510BD-70BF-4CF7-85A3-8FD366FDC3E3}" presName="negativeSpace" presStyleCnt="0"/>
      <dgm:spPr/>
    </dgm:pt>
    <dgm:pt modelId="{56C2E7D8-A8B5-4C4F-961C-28AD0A253014}" type="pres">
      <dgm:prSet presAssocID="{4C8510BD-70BF-4CF7-85A3-8FD366FDC3E3}" presName="childText" presStyleLbl="conFgAcc1" presStyleIdx="0" presStyleCnt="1" custScaleX="71433" custLinFactNeighborX="29469" custLinFactNeighborY="-10186">
        <dgm:presLayoutVars>
          <dgm:bulletEnabled val="1"/>
        </dgm:presLayoutVars>
      </dgm:prSet>
      <dgm:spPr/>
    </dgm:pt>
  </dgm:ptLst>
  <dgm:cxnLst>
    <dgm:cxn modelId="{7AA8F036-7A0F-4A85-8000-7B2519CE25E4}" srcId="{EE6F3B2E-F2B1-46B0-A68D-5F0AB87F62C7}" destId="{4C8510BD-70BF-4CF7-85A3-8FD366FDC3E3}" srcOrd="0" destOrd="0" parTransId="{6E4D3C9F-428A-4B9B-B04F-D8D9CDA70F4B}" sibTransId="{D6D5EE35-E66B-46E4-B55C-4087C92D087B}"/>
    <dgm:cxn modelId="{0C48DF52-4617-401A-BFF1-6940B82608FF}" type="presOf" srcId="{4C8510BD-70BF-4CF7-85A3-8FD366FDC3E3}" destId="{F0B97320-8D04-42CD-9635-14397EA9ABC7}" srcOrd="1" destOrd="0" presId="urn:microsoft.com/office/officeart/2005/8/layout/list1"/>
    <dgm:cxn modelId="{939F17B6-C647-4F3B-998A-D178602BDD1E}" type="presOf" srcId="{4C8510BD-70BF-4CF7-85A3-8FD366FDC3E3}" destId="{279E319F-8780-4DEC-A911-45B3FD322996}" srcOrd="0" destOrd="0" presId="urn:microsoft.com/office/officeart/2005/8/layout/list1"/>
    <dgm:cxn modelId="{14B7A889-6778-4D87-8527-EF961D4A65BC}" type="presOf" srcId="{EE6F3B2E-F2B1-46B0-A68D-5F0AB87F62C7}" destId="{5EA50A87-98DE-4D38-BE03-7FBCE10E34D4}" srcOrd="0" destOrd="0" presId="urn:microsoft.com/office/officeart/2005/8/layout/list1"/>
    <dgm:cxn modelId="{508FF76B-C90C-4668-8AA7-068810EE38C6}" type="presParOf" srcId="{5EA50A87-98DE-4D38-BE03-7FBCE10E34D4}" destId="{7E894F3A-EBD2-486A-B859-332909F31BBE}" srcOrd="0" destOrd="0" presId="urn:microsoft.com/office/officeart/2005/8/layout/list1"/>
    <dgm:cxn modelId="{75BD1E30-7993-4676-9761-5FF2C141F5D3}" type="presParOf" srcId="{7E894F3A-EBD2-486A-B859-332909F31BBE}" destId="{279E319F-8780-4DEC-A911-45B3FD322996}" srcOrd="0" destOrd="0" presId="urn:microsoft.com/office/officeart/2005/8/layout/list1"/>
    <dgm:cxn modelId="{6CB7AE88-9822-448B-97B3-C599B28A1B2D}" type="presParOf" srcId="{7E894F3A-EBD2-486A-B859-332909F31BBE}" destId="{F0B97320-8D04-42CD-9635-14397EA9ABC7}" srcOrd="1" destOrd="0" presId="urn:microsoft.com/office/officeart/2005/8/layout/list1"/>
    <dgm:cxn modelId="{19F23E4A-A896-45DC-A9A1-41FC676BD1B5}" type="presParOf" srcId="{5EA50A87-98DE-4D38-BE03-7FBCE10E34D4}" destId="{2DED67B0-B1A6-4CFB-80AC-AC3DE1B180C9}" srcOrd="1" destOrd="0" presId="urn:microsoft.com/office/officeart/2005/8/layout/list1"/>
    <dgm:cxn modelId="{FBAAC8E9-FF1E-4DFB-825D-43521B594B4E}" type="presParOf" srcId="{5EA50A87-98DE-4D38-BE03-7FBCE10E34D4}" destId="{56C2E7D8-A8B5-4C4F-961C-28AD0A253014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EE6F3B2E-F2B1-46B0-A68D-5F0AB87F62C7}" type="doc">
      <dgm:prSet loTypeId="urn:microsoft.com/office/officeart/2005/8/layout/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4C8510BD-70BF-4CF7-85A3-8FD366FDC3E3}">
      <dgm:prSet phldrT="[Text]" custT="1"/>
      <dgm:spPr>
        <a:solidFill>
          <a:srgbClr val="800000"/>
        </a:solidFill>
      </dgm:spPr>
      <dgm:t>
        <a:bodyPr/>
        <a:lstStyle/>
        <a:p>
          <a:r>
            <a:rPr lang="en-US" sz="1800" cap="small" baseline="0" dirty="0" smtClean="0"/>
            <a:t>need for Real-time Simulation –HiL </a:t>
          </a:r>
          <a:endParaRPr lang="en-US" sz="1800" cap="small" baseline="0" dirty="0"/>
        </a:p>
      </dgm:t>
    </dgm:pt>
    <dgm:pt modelId="{6E4D3C9F-428A-4B9B-B04F-D8D9CDA70F4B}" type="parTrans" cxnId="{7AA8F036-7A0F-4A85-8000-7B2519CE25E4}">
      <dgm:prSet/>
      <dgm:spPr/>
      <dgm:t>
        <a:bodyPr/>
        <a:lstStyle/>
        <a:p>
          <a:endParaRPr lang="en-US" sz="1400" cap="small" baseline="0"/>
        </a:p>
      </dgm:t>
    </dgm:pt>
    <dgm:pt modelId="{D6D5EE35-E66B-46E4-B55C-4087C92D087B}" type="sibTrans" cxnId="{7AA8F036-7A0F-4A85-8000-7B2519CE25E4}">
      <dgm:prSet/>
      <dgm:spPr/>
      <dgm:t>
        <a:bodyPr/>
        <a:lstStyle/>
        <a:p>
          <a:endParaRPr lang="en-US" sz="1400" cap="small" baseline="0"/>
        </a:p>
      </dgm:t>
    </dgm:pt>
    <dgm:pt modelId="{5EA50A87-98DE-4D38-BE03-7FBCE10E34D4}" type="pres">
      <dgm:prSet presAssocID="{EE6F3B2E-F2B1-46B0-A68D-5F0AB87F62C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E894F3A-EBD2-486A-B859-332909F31BBE}" type="pres">
      <dgm:prSet presAssocID="{4C8510BD-70BF-4CF7-85A3-8FD366FDC3E3}" presName="parentLin" presStyleCnt="0"/>
      <dgm:spPr/>
    </dgm:pt>
    <dgm:pt modelId="{279E319F-8780-4DEC-A911-45B3FD322996}" type="pres">
      <dgm:prSet presAssocID="{4C8510BD-70BF-4CF7-85A3-8FD366FDC3E3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F0B97320-8D04-42CD-9635-14397EA9ABC7}" type="pres">
      <dgm:prSet presAssocID="{4C8510BD-70BF-4CF7-85A3-8FD366FDC3E3}" presName="parentText" presStyleLbl="node1" presStyleIdx="0" presStyleCnt="1" custScaleX="99161" custLinFactX="29124" custLinFactNeighborX="100000" custLinFactNeighborY="-64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ED67B0-B1A6-4CFB-80AC-AC3DE1B180C9}" type="pres">
      <dgm:prSet presAssocID="{4C8510BD-70BF-4CF7-85A3-8FD366FDC3E3}" presName="negativeSpace" presStyleCnt="0"/>
      <dgm:spPr/>
    </dgm:pt>
    <dgm:pt modelId="{56C2E7D8-A8B5-4C4F-961C-28AD0A253014}" type="pres">
      <dgm:prSet presAssocID="{4C8510BD-70BF-4CF7-85A3-8FD366FDC3E3}" presName="childText" presStyleLbl="conFgAcc1" presStyleIdx="0" presStyleCnt="1" custScaleX="71433" custLinFactNeighborX="29469" custLinFactNeighborY="-10186">
        <dgm:presLayoutVars>
          <dgm:bulletEnabled val="1"/>
        </dgm:presLayoutVars>
      </dgm:prSet>
      <dgm:spPr/>
    </dgm:pt>
  </dgm:ptLst>
  <dgm:cxnLst>
    <dgm:cxn modelId="{4979DDD2-F6FB-4E9B-8581-3A85E43DEF4A}" type="presOf" srcId="{4C8510BD-70BF-4CF7-85A3-8FD366FDC3E3}" destId="{F0B97320-8D04-42CD-9635-14397EA9ABC7}" srcOrd="1" destOrd="0" presId="urn:microsoft.com/office/officeart/2005/8/layout/list1"/>
    <dgm:cxn modelId="{7AA8F036-7A0F-4A85-8000-7B2519CE25E4}" srcId="{EE6F3B2E-F2B1-46B0-A68D-5F0AB87F62C7}" destId="{4C8510BD-70BF-4CF7-85A3-8FD366FDC3E3}" srcOrd="0" destOrd="0" parTransId="{6E4D3C9F-428A-4B9B-B04F-D8D9CDA70F4B}" sibTransId="{D6D5EE35-E66B-46E4-B55C-4087C92D087B}"/>
    <dgm:cxn modelId="{E1035ACA-4755-4B4A-9E51-E6C106C4BB8C}" type="presOf" srcId="{EE6F3B2E-F2B1-46B0-A68D-5F0AB87F62C7}" destId="{5EA50A87-98DE-4D38-BE03-7FBCE10E34D4}" srcOrd="0" destOrd="0" presId="urn:microsoft.com/office/officeart/2005/8/layout/list1"/>
    <dgm:cxn modelId="{572D33A9-9376-4701-BBAF-231C119D5F69}" type="presOf" srcId="{4C8510BD-70BF-4CF7-85A3-8FD366FDC3E3}" destId="{279E319F-8780-4DEC-A911-45B3FD322996}" srcOrd="0" destOrd="0" presId="urn:microsoft.com/office/officeart/2005/8/layout/list1"/>
    <dgm:cxn modelId="{ADA9EB15-75D5-4AF4-B760-C2B91C6298B1}" type="presParOf" srcId="{5EA50A87-98DE-4D38-BE03-7FBCE10E34D4}" destId="{7E894F3A-EBD2-486A-B859-332909F31BBE}" srcOrd="0" destOrd="0" presId="urn:microsoft.com/office/officeart/2005/8/layout/list1"/>
    <dgm:cxn modelId="{B85E49E7-078D-49F9-8A6D-9943EA0A794F}" type="presParOf" srcId="{7E894F3A-EBD2-486A-B859-332909F31BBE}" destId="{279E319F-8780-4DEC-A911-45B3FD322996}" srcOrd="0" destOrd="0" presId="urn:microsoft.com/office/officeart/2005/8/layout/list1"/>
    <dgm:cxn modelId="{5B85C7B1-09A1-4824-8F25-4FE28FB591C7}" type="presParOf" srcId="{7E894F3A-EBD2-486A-B859-332909F31BBE}" destId="{F0B97320-8D04-42CD-9635-14397EA9ABC7}" srcOrd="1" destOrd="0" presId="urn:microsoft.com/office/officeart/2005/8/layout/list1"/>
    <dgm:cxn modelId="{6FE860EE-96A4-4858-9CDF-C8BDE23C1708}" type="presParOf" srcId="{5EA50A87-98DE-4D38-BE03-7FBCE10E34D4}" destId="{2DED67B0-B1A6-4CFB-80AC-AC3DE1B180C9}" srcOrd="1" destOrd="0" presId="urn:microsoft.com/office/officeart/2005/8/layout/list1"/>
    <dgm:cxn modelId="{26FBB9A1-5BAB-4C46-9CEF-D25E5BFE6BCD}" type="presParOf" srcId="{5EA50A87-98DE-4D38-BE03-7FBCE10E34D4}" destId="{56C2E7D8-A8B5-4C4F-961C-28AD0A253014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EE6F3B2E-F2B1-46B0-A68D-5F0AB87F62C7}" type="doc">
      <dgm:prSet loTypeId="urn:microsoft.com/office/officeart/2005/8/layout/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4C8510BD-70BF-4CF7-85A3-8FD366FDC3E3}">
      <dgm:prSet phldrT="[Text]" custT="1"/>
      <dgm:spPr>
        <a:solidFill>
          <a:srgbClr val="800000"/>
        </a:solidFill>
      </dgm:spPr>
      <dgm:t>
        <a:bodyPr/>
        <a:lstStyle/>
        <a:p>
          <a:r>
            <a:rPr lang="en-US" sz="1800" cap="small" baseline="0" dirty="0" smtClean="0"/>
            <a:t>Hardware in Loop (HiL)</a:t>
          </a:r>
          <a:endParaRPr lang="en-US" sz="1800" cap="small" baseline="0" dirty="0"/>
        </a:p>
      </dgm:t>
    </dgm:pt>
    <dgm:pt modelId="{6E4D3C9F-428A-4B9B-B04F-D8D9CDA70F4B}" type="parTrans" cxnId="{7AA8F036-7A0F-4A85-8000-7B2519CE25E4}">
      <dgm:prSet/>
      <dgm:spPr/>
      <dgm:t>
        <a:bodyPr/>
        <a:lstStyle/>
        <a:p>
          <a:endParaRPr lang="en-US" sz="1400" cap="small" baseline="0"/>
        </a:p>
      </dgm:t>
    </dgm:pt>
    <dgm:pt modelId="{D6D5EE35-E66B-46E4-B55C-4087C92D087B}" type="sibTrans" cxnId="{7AA8F036-7A0F-4A85-8000-7B2519CE25E4}">
      <dgm:prSet/>
      <dgm:spPr/>
      <dgm:t>
        <a:bodyPr/>
        <a:lstStyle/>
        <a:p>
          <a:endParaRPr lang="en-US" sz="1400" cap="small" baseline="0"/>
        </a:p>
      </dgm:t>
    </dgm:pt>
    <dgm:pt modelId="{5EA50A87-98DE-4D38-BE03-7FBCE10E34D4}" type="pres">
      <dgm:prSet presAssocID="{EE6F3B2E-F2B1-46B0-A68D-5F0AB87F62C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E894F3A-EBD2-486A-B859-332909F31BBE}" type="pres">
      <dgm:prSet presAssocID="{4C8510BD-70BF-4CF7-85A3-8FD366FDC3E3}" presName="parentLin" presStyleCnt="0"/>
      <dgm:spPr/>
    </dgm:pt>
    <dgm:pt modelId="{279E319F-8780-4DEC-A911-45B3FD322996}" type="pres">
      <dgm:prSet presAssocID="{4C8510BD-70BF-4CF7-85A3-8FD366FDC3E3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F0B97320-8D04-42CD-9635-14397EA9ABC7}" type="pres">
      <dgm:prSet presAssocID="{4C8510BD-70BF-4CF7-85A3-8FD366FDC3E3}" presName="parentText" presStyleLbl="node1" presStyleIdx="0" presStyleCnt="1" custScaleX="99161" custLinFactX="29124" custLinFactNeighborX="100000" custLinFactNeighborY="-64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ED67B0-B1A6-4CFB-80AC-AC3DE1B180C9}" type="pres">
      <dgm:prSet presAssocID="{4C8510BD-70BF-4CF7-85A3-8FD366FDC3E3}" presName="negativeSpace" presStyleCnt="0"/>
      <dgm:spPr/>
    </dgm:pt>
    <dgm:pt modelId="{56C2E7D8-A8B5-4C4F-961C-28AD0A253014}" type="pres">
      <dgm:prSet presAssocID="{4C8510BD-70BF-4CF7-85A3-8FD366FDC3E3}" presName="childText" presStyleLbl="conFgAcc1" presStyleIdx="0" presStyleCnt="1" custScaleX="71433" custLinFactNeighborX="29469" custLinFactNeighborY="-10186">
        <dgm:presLayoutVars>
          <dgm:bulletEnabled val="1"/>
        </dgm:presLayoutVars>
      </dgm:prSet>
      <dgm:spPr/>
    </dgm:pt>
  </dgm:ptLst>
  <dgm:cxnLst>
    <dgm:cxn modelId="{7AA8F036-7A0F-4A85-8000-7B2519CE25E4}" srcId="{EE6F3B2E-F2B1-46B0-A68D-5F0AB87F62C7}" destId="{4C8510BD-70BF-4CF7-85A3-8FD366FDC3E3}" srcOrd="0" destOrd="0" parTransId="{6E4D3C9F-428A-4B9B-B04F-D8D9CDA70F4B}" sibTransId="{D6D5EE35-E66B-46E4-B55C-4087C92D087B}"/>
    <dgm:cxn modelId="{EE2C667C-D381-4D4A-A48B-598BF88C3F31}" type="presOf" srcId="{4C8510BD-70BF-4CF7-85A3-8FD366FDC3E3}" destId="{F0B97320-8D04-42CD-9635-14397EA9ABC7}" srcOrd="1" destOrd="0" presId="urn:microsoft.com/office/officeart/2005/8/layout/list1"/>
    <dgm:cxn modelId="{65D3BD15-E9A9-48B9-9F73-922B71DA0A2F}" type="presOf" srcId="{4C8510BD-70BF-4CF7-85A3-8FD366FDC3E3}" destId="{279E319F-8780-4DEC-A911-45B3FD322996}" srcOrd="0" destOrd="0" presId="urn:microsoft.com/office/officeart/2005/8/layout/list1"/>
    <dgm:cxn modelId="{BE30D85F-D3FA-4A88-B653-9AD6D4332FD4}" type="presOf" srcId="{EE6F3B2E-F2B1-46B0-A68D-5F0AB87F62C7}" destId="{5EA50A87-98DE-4D38-BE03-7FBCE10E34D4}" srcOrd="0" destOrd="0" presId="urn:microsoft.com/office/officeart/2005/8/layout/list1"/>
    <dgm:cxn modelId="{BCE75AC6-7762-4F45-8E73-BFAA59E1E639}" type="presParOf" srcId="{5EA50A87-98DE-4D38-BE03-7FBCE10E34D4}" destId="{7E894F3A-EBD2-486A-B859-332909F31BBE}" srcOrd="0" destOrd="0" presId="urn:microsoft.com/office/officeart/2005/8/layout/list1"/>
    <dgm:cxn modelId="{D0433D1C-22FA-4B49-B7ED-B35EEB09B636}" type="presParOf" srcId="{7E894F3A-EBD2-486A-B859-332909F31BBE}" destId="{279E319F-8780-4DEC-A911-45B3FD322996}" srcOrd="0" destOrd="0" presId="urn:microsoft.com/office/officeart/2005/8/layout/list1"/>
    <dgm:cxn modelId="{74D92F95-9E3F-4E10-84E4-F973FA710BCA}" type="presParOf" srcId="{7E894F3A-EBD2-486A-B859-332909F31BBE}" destId="{F0B97320-8D04-42CD-9635-14397EA9ABC7}" srcOrd="1" destOrd="0" presId="urn:microsoft.com/office/officeart/2005/8/layout/list1"/>
    <dgm:cxn modelId="{C7FC8B34-442B-4B34-91FC-D3AC99AF522C}" type="presParOf" srcId="{5EA50A87-98DE-4D38-BE03-7FBCE10E34D4}" destId="{2DED67B0-B1A6-4CFB-80AC-AC3DE1B180C9}" srcOrd="1" destOrd="0" presId="urn:microsoft.com/office/officeart/2005/8/layout/list1"/>
    <dgm:cxn modelId="{E5888D06-5858-4D74-8D29-5BD6783D3967}" type="presParOf" srcId="{5EA50A87-98DE-4D38-BE03-7FBCE10E34D4}" destId="{56C2E7D8-A8B5-4C4F-961C-28AD0A253014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EE6F3B2E-F2B1-46B0-A68D-5F0AB87F62C7}" type="doc">
      <dgm:prSet loTypeId="urn:microsoft.com/office/officeart/2005/8/layout/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4C8510BD-70BF-4CF7-85A3-8FD366FDC3E3}">
      <dgm:prSet phldrT="[Text]" custT="1"/>
      <dgm:spPr>
        <a:solidFill>
          <a:srgbClr val="800000"/>
        </a:solidFill>
      </dgm:spPr>
      <dgm:t>
        <a:bodyPr/>
        <a:lstStyle/>
        <a:p>
          <a:r>
            <a:rPr lang="en-US" sz="1800" cap="small" baseline="0" dirty="0" smtClean="0"/>
            <a:t>Hardware in Loop (HiL)</a:t>
          </a:r>
          <a:endParaRPr lang="en-US" sz="1800" cap="small" baseline="0" dirty="0"/>
        </a:p>
      </dgm:t>
    </dgm:pt>
    <dgm:pt modelId="{6E4D3C9F-428A-4B9B-B04F-D8D9CDA70F4B}" type="parTrans" cxnId="{7AA8F036-7A0F-4A85-8000-7B2519CE25E4}">
      <dgm:prSet/>
      <dgm:spPr/>
      <dgm:t>
        <a:bodyPr/>
        <a:lstStyle/>
        <a:p>
          <a:endParaRPr lang="en-US" sz="1400" cap="small" baseline="0"/>
        </a:p>
      </dgm:t>
    </dgm:pt>
    <dgm:pt modelId="{D6D5EE35-E66B-46E4-B55C-4087C92D087B}" type="sibTrans" cxnId="{7AA8F036-7A0F-4A85-8000-7B2519CE25E4}">
      <dgm:prSet/>
      <dgm:spPr/>
      <dgm:t>
        <a:bodyPr/>
        <a:lstStyle/>
        <a:p>
          <a:endParaRPr lang="en-US" sz="1400" cap="small" baseline="0"/>
        </a:p>
      </dgm:t>
    </dgm:pt>
    <dgm:pt modelId="{5EA50A87-98DE-4D38-BE03-7FBCE10E34D4}" type="pres">
      <dgm:prSet presAssocID="{EE6F3B2E-F2B1-46B0-A68D-5F0AB87F62C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E894F3A-EBD2-486A-B859-332909F31BBE}" type="pres">
      <dgm:prSet presAssocID="{4C8510BD-70BF-4CF7-85A3-8FD366FDC3E3}" presName="parentLin" presStyleCnt="0"/>
      <dgm:spPr/>
    </dgm:pt>
    <dgm:pt modelId="{279E319F-8780-4DEC-A911-45B3FD322996}" type="pres">
      <dgm:prSet presAssocID="{4C8510BD-70BF-4CF7-85A3-8FD366FDC3E3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F0B97320-8D04-42CD-9635-14397EA9ABC7}" type="pres">
      <dgm:prSet presAssocID="{4C8510BD-70BF-4CF7-85A3-8FD366FDC3E3}" presName="parentText" presStyleLbl="node1" presStyleIdx="0" presStyleCnt="1" custScaleX="99161" custLinFactX="29124" custLinFactNeighborX="100000" custLinFactNeighborY="-64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ED67B0-B1A6-4CFB-80AC-AC3DE1B180C9}" type="pres">
      <dgm:prSet presAssocID="{4C8510BD-70BF-4CF7-85A3-8FD366FDC3E3}" presName="negativeSpace" presStyleCnt="0"/>
      <dgm:spPr/>
    </dgm:pt>
    <dgm:pt modelId="{56C2E7D8-A8B5-4C4F-961C-28AD0A253014}" type="pres">
      <dgm:prSet presAssocID="{4C8510BD-70BF-4CF7-85A3-8FD366FDC3E3}" presName="childText" presStyleLbl="conFgAcc1" presStyleIdx="0" presStyleCnt="1" custScaleX="71433" custLinFactNeighborX="29469" custLinFactNeighborY="-10186">
        <dgm:presLayoutVars>
          <dgm:bulletEnabled val="1"/>
        </dgm:presLayoutVars>
      </dgm:prSet>
      <dgm:spPr/>
    </dgm:pt>
  </dgm:ptLst>
  <dgm:cxnLst>
    <dgm:cxn modelId="{04B7FCF6-4891-43AF-8DB1-FFF071BFE88C}" type="presOf" srcId="{4C8510BD-70BF-4CF7-85A3-8FD366FDC3E3}" destId="{279E319F-8780-4DEC-A911-45B3FD322996}" srcOrd="0" destOrd="0" presId="urn:microsoft.com/office/officeart/2005/8/layout/list1"/>
    <dgm:cxn modelId="{7AA8F036-7A0F-4A85-8000-7B2519CE25E4}" srcId="{EE6F3B2E-F2B1-46B0-A68D-5F0AB87F62C7}" destId="{4C8510BD-70BF-4CF7-85A3-8FD366FDC3E3}" srcOrd="0" destOrd="0" parTransId="{6E4D3C9F-428A-4B9B-B04F-D8D9CDA70F4B}" sibTransId="{D6D5EE35-E66B-46E4-B55C-4087C92D087B}"/>
    <dgm:cxn modelId="{490000CB-991F-4283-8B0B-D84D7A74BE27}" type="presOf" srcId="{EE6F3B2E-F2B1-46B0-A68D-5F0AB87F62C7}" destId="{5EA50A87-98DE-4D38-BE03-7FBCE10E34D4}" srcOrd="0" destOrd="0" presId="urn:microsoft.com/office/officeart/2005/8/layout/list1"/>
    <dgm:cxn modelId="{960D697C-FEC9-4829-884F-039391C1CA10}" type="presOf" srcId="{4C8510BD-70BF-4CF7-85A3-8FD366FDC3E3}" destId="{F0B97320-8D04-42CD-9635-14397EA9ABC7}" srcOrd="1" destOrd="0" presId="urn:microsoft.com/office/officeart/2005/8/layout/list1"/>
    <dgm:cxn modelId="{54AA809E-10D8-48EE-98DD-D38884D88CDF}" type="presParOf" srcId="{5EA50A87-98DE-4D38-BE03-7FBCE10E34D4}" destId="{7E894F3A-EBD2-486A-B859-332909F31BBE}" srcOrd="0" destOrd="0" presId="urn:microsoft.com/office/officeart/2005/8/layout/list1"/>
    <dgm:cxn modelId="{6C304626-B8DE-4E64-80C1-4DE51DBBD066}" type="presParOf" srcId="{7E894F3A-EBD2-486A-B859-332909F31BBE}" destId="{279E319F-8780-4DEC-A911-45B3FD322996}" srcOrd="0" destOrd="0" presId="urn:microsoft.com/office/officeart/2005/8/layout/list1"/>
    <dgm:cxn modelId="{F7B0D054-99B7-46C7-BA96-B8E07F653D49}" type="presParOf" srcId="{7E894F3A-EBD2-486A-B859-332909F31BBE}" destId="{F0B97320-8D04-42CD-9635-14397EA9ABC7}" srcOrd="1" destOrd="0" presId="urn:microsoft.com/office/officeart/2005/8/layout/list1"/>
    <dgm:cxn modelId="{82D70115-6F7D-492D-9650-D830AD032D95}" type="presParOf" srcId="{5EA50A87-98DE-4D38-BE03-7FBCE10E34D4}" destId="{2DED67B0-B1A6-4CFB-80AC-AC3DE1B180C9}" srcOrd="1" destOrd="0" presId="urn:microsoft.com/office/officeart/2005/8/layout/list1"/>
    <dgm:cxn modelId="{E5DFC710-BE39-416F-9DD6-6E03070719E3}" type="presParOf" srcId="{5EA50A87-98DE-4D38-BE03-7FBCE10E34D4}" destId="{56C2E7D8-A8B5-4C4F-961C-28AD0A253014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EE6F3B2E-F2B1-46B0-A68D-5F0AB87F62C7}" type="doc">
      <dgm:prSet loTypeId="urn:microsoft.com/office/officeart/2005/8/layout/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4C8510BD-70BF-4CF7-85A3-8FD366FDC3E3}">
      <dgm:prSet phldrT="[Text]" custT="1"/>
      <dgm:spPr>
        <a:solidFill>
          <a:srgbClr val="800000"/>
        </a:solidFill>
      </dgm:spPr>
      <dgm:t>
        <a:bodyPr/>
        <a:lstStyle/>
        <a:p>
          <a:r>
            <a:rPr lang="en-US" sz="1800" cap="small" baseline="0" dirty="0" smtClean="0"/>
            <a:t>Rapid Prototyping (RP)</a:t>
          </a:r>
          <a:endParaRPr lang="en-US" sz="1800" cap="small" baseline="0" dirty="0"/>
        </a:p>
      </dgm:t>
    </dgm:pt>
    <dgm:pt modelId="{6E4D3C9F-428A-4B9B-B04F-D8D9CDA70F4B}" type="parTrans" cxnId="{7AA8F036-7A0F-4A85-8000-7B2519CE25E4}">
      <dgm:prSet/>
      <dgm:spPr/>
      <dgm:t>
        <a:bodyPr/>
        <a:lstStyle/>
        <a:p>
          <a:endParaRPr lang="en-US" sz="1400" cap="small" baseline="0"/>
        </a:p>
      </dgm:t>
    </dgm:pt>
    <dgm:pt modelId="{D6D5EE35-E66B-46E4-B55C-4087C92D087B}" type="sibTrans" cxnId="{7AA8F036-7A0F-4A85-8000-7B2519CE25E4}">
      <dgm:prSet/>
      <dgm:spPr/>
      <dgm:t>
        <a:bodyPr/>
        <a:lstStyle/>
        <a:p>
          <a:endParaRPr lang="en-US" sz="1400" cap="small" baseline="0"/>
        </a:p>
      </dgm:t>
    </dgm:pt>
    <dgm:pt modelId="{5EA50A87-98DE-4D38-BE03-7FBCE10E34D4}" type="pres">
      <dgm:prSet presAssocID="{EE6F3B2E-F2B1-46B0-A68D-5F0AB87F62C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E894F3A-EBD2-486A-B859-332909F31BBE}" type="pres">
      <dgm:prSet presAssocID="{4C8510BD-70BF-4CF7-85A3-8FD366FDC3E3}" presName="parentLin" presStyleCnt="0"/>
      <dgm:spPr/>
    </dgm:pt>
    <dgm:pt modelId="{279E319F-8780-4DEC-A911-45B3FD322996}" type="pres">
      <dgm:prSet presAssocID="{4C8510BD-70BF-4CF7-85A3-8FD366FDC3E3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F0B97320-8D04-42CD-9635-14397EA9ABC7}" type="pres">
      <dgm:prSet presAssocID="{4C8510BD-70BF-4CF7-85A3-8FD366FDC3E3}" presName="parentText" presStyleLbl="node1" presStyleIdx="0" presStyleCnt="1" custScaleX="99161" custLinFactX="29124" custLinFactNeighborX="100000" custLinFactNeighborY="-64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ED67B0-B1A6-4CFB-80AC-AC3DE1B180C9}" type="pres">
      <dgm:prSet presAssocID="{4C8510BD-70BF-4CF7-85A3-8FD366FDC3E3}" presName="negativeSpace" presStyleCnt="0"/>
      <dgm:spPr/>
    </dgm:pt>
    <dgm:pt modelId="{56C2E7D8-A8B5-4C4F-961C-28AD0A253014}" type="pres">
      <dgm:prSet presAssocID="{4C8510BD-70BF-4CF7-85A3-8FD366FDC3E3}" presName="childText" presStyleLbl="conFgAcc1" presStyleIdx="0" presStyleCnt="1" custScaleX="71433" custLinFactNeighborX="29469" custLinFactNeighborY="-10186">
        <dgm:presLayoutVars>
          <dgm:bulletEnabled val="1"/>
        </dgm:presLayoutVars>
      </dgm:prSet>
      <dgm:spPr/>
    </dgm:pt>
  </dgm:ptLst>
  <dgm:cxnLst>
    <dgm:cxn modelId="{7AA8F036-7A0F-4A85-8000-7B2519CE25E4}" srcId="{EE6F3B2E-F2B1-46B0-A68D-5F0AB87F62C7}" destId="{4C8510BD-70BF-4CF7-85A3-8FD366FDC3E3}" srcOrd="0" destOrd="0" parTransId="{6E4D3C9F-428A-4B9B-B04F-D8D9CDA70F4B}" sibTransId="{D6D5EE35-E66B-46E4-B55C-4087C92D087B}"/>
    <dgm:cxn modelId="{BDC95B0F-E209-42FB-B273-BCA9F23F5179}" type="presOf" srcId="{EE6F3B2E-F2B1-46B0-A68D-5F0AB87F62C7}" destId="{5EA50A87-98DE-4D38-BE03-7FBCE10E34D4}" srcOrd="0" destOrd="0" presId="urn:microsoft.com/office/officeart/2005/8/layout/list1"/>
    <dgm:cxn modelId="{9B76B795-646F-4834-981A-E4896B3C5713}" type="presOf" srcId="{4C8510BD-70BF-4CF7-85A3-8FD366FDC3E3}" destId="{F0B97320-8D04-42CD-9635-14397EA9ABC7}" srcOrd="1" destOrd="0" presId="urn:microsoft.com/office/officeart/2005/8/layout/list1"/>
    <dgm:cxn modelId="{B4521FB6-38DB-46C8-AE06-0201B9F8EEA4}" type="presOf" srcId="{4C8510BD-70BF-4CF7-85A3-8FD366FDC3E3}" destId="{279E319F-8780-4DEC-A911-45B3FD322996}" srcOrd="0" destOrd="0" presId="urn:microsoft.com/office/officeart/2005/8/layout/list1"/>
    <dgm:cxn modelId="{FBC365B7-C8C9-48DA-A7A6-5C5B3E839A2D}" type="presParOf" srcId="{5EA50A87-98DE-4D38-BE03-7FBCE10E34D4}" destId="{7E894F3A-EBD2-486A-B859-332909F31BBE}" srcOrd="0" destOrd="0" presId="urn:microsoft.com/office/officeart/2005/8/layout/list1"/>
    <dgm:cxn modelId="{FA16A222-4035-4EC8-BC27-6D2082F74716}" type="presParOf" srcId="{7E894F3A-EBD2-486A-B859-332909F31BBE}" destId="{279E319F-8780-4DEC-A911-45B3FD322996}" srcOrd="0" destOrd="0" presId="urn:microsoft.com/office/officeart/2005/8/layout/list1"/>
    <dgm:cxn modelId="{D4B59079-D215-4452-954F-2D7B9F4E0A4B}" type="presParOf" srcId="{7E894F3A-EBD2-486A-B859-332909F31BBE}" destId="{F0B97320-8D04-42CD-9635-14397EA9ABC7}" srcOrd="1" destOrd="0" presId="urn:microsoft.com/office/officeart/2005/8/layout/list1"/>
    <dgm:cxn modelId="{0B224FF7-5ED0-4A11-AFAC-C957CF2E4A0F}" type="presParOf" srcId="{5EA50A87-98DE-4D38-BE03-7FBCE10E34D4}" destId="{2DED67B0-B1A6-4CFB-80AC-AC3DE1B180C9}" srcOrd="1" destOrd="0" presId="urn:microsoft.com/office/officeart/2005/8/layout/list1"/>
    <dgm:cxn modelId="{45B15CAB-4287-4243-BF07-AD405F5BF7B7}" type="presParOf" srcId="{5EA50A87-98DE-4D38-BE03-7FBCE10E34D4}" destId="{56C2E7D8-A8B5-4C4F-961C-28AD0A253014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E6F3B2E-F2B1-46B0-A68D-5F0AB87F62C7}" type="doc">
      <dgm:prSet loTypeId="urn:microsoft.com/office/officeart/2005/8/layout/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4C8510BD-70BF-4CF7-85A3-8FD366FDC3E3}">
      <dgm:prSet phldrT="[Text]" custT="1"/>
      <dgm:spPr>
        <a:solidFill>
          <a:srgbClr val="800000"/>
        </a:solidFill>
      </dgm:spPr>
      <dgm:t>
        <a:bodyPr/>
        <a:lstStyle/>
        <a:p>
          <a:r>
            <a:rPr lang="en-US" sz="1800" cap="small" baseline="0" dirty="0" smtClean="0"/>
            <a:t>I. Requirements to Specifications</a:t>
          </a:r>
          <a:endParaRPr lang="en-US" sz="1800" cap="small" baseline="0" dirty="0"/>
        </a:p>
      </dgm:t>
    </dgm:pt>
    <dgm:pt modelId="{6E4D3C9F-428A-4B9B-B04F-D8D9CDA70F4B}" type="parTrans" cxnId="{7AA8F036-7A0F-4A85-8000-7B2519CE25E4}">
      <dgm:prSet/>
      <dgm:spPr/>
      <dgm:t>
        <a:bodyPr/>
        <a:lstStyle/>
        <a:p>
          <a:endParaRPr lang="en-US" sz="1400" cap="small" baseline="0"/>
        </a:p>
      </dgm:t>
    </dgm:pt>
    <dgm:pt modelId="{D6D5EE35-E66B-46E4-B55C-4087C92D087B}" type="sibTrans" cxnId="{7AA8F036-7A0F-4A85-8000-7B2519CE25E4}">
      <dgm:prSet/>
      <dgm:spPr/>
      <dgm:t>
        <a:bodyPr/>
        <a:lstStyle/>
        <a:p>
          <a:endParaRPr lang="en-US" sz="1400" cap="small" baseline="0"/>
        </a:p>
      </dgm:t>
    </dgm:pt>
    <dgm:pt modelId="{5EA50A87-98DE-4D38-BE03-7FBCE10E34D4}" type="pres">
      <dgm:prSet presAssocID="{EE6F3B2E-F2B1-46B0-A68D-5F0AB87F62C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E894F3A-EBD2-486A-B859-332909F31BBE}" type="pres">
      <dgm:prSet presAssocID="{4C8510BD-70BF-4CF7-85A3-8FD366FDC3E3}" presName="parentLin" presStyleCnt="0"/>
      <dgm:spPr/>
    </dgm:pt>
    <dgm:pt modelId="{279E319F-8780-4DEC-A911-45B3FD322996}" type="pres">
      <dgm:prSet presAssocID="{4C8510BD-70BF-4CF7-85A3-8FD366FDC3E3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F0B97320-8D04-42CD-9635-14397EA9ABC7}" type="pres">
      <dgm:prSet presAssocID="{4C8510BD-70BF-4CF7-85A3-8FD366FDC3E3}" presName="parentText" presStyleLbl="node1" presStyleIdx="0" presStyleCnt="1" custScaleX="99161" custLinFactX="29124" custLinFactNeighborX="100000" custLinFactNeighborY="-64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ED67B0-B1A6-4CFB-80AC-AC3DE1B180C9}" type="pres">
      <dgm:prSet presAssocID="{4C8510BD-70BF-4CF7-85A3-8FD366FDC3E3}" presName="negativeSpace" presStyleCnt="0"/>
      <dgm:spPr/>
    </dgm:pt>
    <dgm:pt modelId="{56C2E7D8-A8B5-4C4F-961C-28AD0A253014}" type="pres">
      <dgm:prSet presAssocID="{4C8510BD-70BF-4CF7-85A3-8FD366FDC3E3}" presName="childText" presStyleLbl="conFgAcc1" presStyleIdx="0" presStyleCnt="1" custScaleX="71433" custLinFactNeighborX="29469" custLinFactNeighborY="-10186">
        <dgm:presLayoutVars>
          <dgm:bulletEnabled val="1"/>
        </dgm:presLayoutVars>
      </dgm:prSet>
      <dgm:spPr/>
    </dgm:pt>
  </dgm:ptLst>
  <dgm:cxnLst>
    <dgm:cxn modelId="{62A7E247-DA0A-420D-9459-5B0F234C827C}" type="presOf" srcId="{EE6F3B2E-F2B1-46B0-A68D-5F0AB87F62C7}" destId="{5EA50A87-98DE-4D38-BE03-7FBCE10E34D4}" srcOrd="0" destOrd="0" presId="urn:microsoft.com/office/officeart/2005/8/layout/list1"/>
    <dgm:cxn modelId="{7AA8F036-7A0F-4A85-8000-7B2519CE25E4}" srcId="{EE6F3B2E-F2B1-46B0-A68D-5F0AB87F62C7}" destId="{4C8510BD-70BF-4CF7-85A3-8FD366FDC3E3}" srcOrd="0" destOrd="0" parTransId="{6E4D3C9F-428A-4B9B-B04F-D8D9CDA70F4B}" sibTransId="{D6D5EE35-E66B-46E4-B55C-4087C92D087B}"/>
    <dgm:cxn modelId="{81941495-3AE8-41E6-AD2A-FD339FAEE9F5}" type="presOf" srcId="{4C8510BD-70BF-4CF7-85A3-8FD366FDC3E3}" destId="{279E319F-8780-4DEC-A911-45B3FD322996}" srcOrd="0" destOrd="0" presId="urn:microsoft.com/office/officeart/2005/8/layout/list1"/>
    <dgm:cxn modelId="{57B1FBB9-D7CA-4ACE-8848-8A599E7C798F}" type="presOf" srcId="{4C8510BD-70BF-4CF7-85A3-8FD366FDC3E3}" destId="{F0B97320-8D04-42CD-9635-14397EA9ABC7}" srcOrd="1" destOrd="0" presId="urn:microsoft.com/office/officeart/2005/8/layout/list1"/>
    <dgm:cxn modelId="{AE4FEDDD-290F-4526-BEFE-2FB86EC38CAA}" type="presParOf" srcId="{5EA50A87-98DE-4D38-BE03-7FBCE10E34D4}" destId="{7E894F3A-EBD2-486A-B859-332909F31BBE}" srcOrd="0" destOrd="0" presId="urn:microsoft.com/office/officeart/2005/8/layout/list1"/>
    <dgm:cxn modelId="{C91EA6DD-D32D-4A76-9E4A-4382558E2E0B}" type="presParOf" srcId="{7E894F3A-EBD2-486A-B859-332909F31BBE}" destId="{279E319F-8780-4DEC-A911-45B3FD322996}" srcOrd="0" destOrd="0" presId="urn:microsoft.com/office/officeart/2005/8/layout/list1"/>
    <dgm:cxn modelId="{39528C4B-5AAE-499A-8B7E-2910A8174633}" type="presParOf" srcId="{7E894F3A-EBD2-486A-B859-332909F31BBE}" destId="{F0B97320-8D04-42CD-9635-14397EA9ABC7}" srcOrd="1" destOrd="0" presId="urn:microsoft.com/office/officeart/2005/8/layout/list1"/>
    <dgm:cxn modelId="{B9561FC2-19AF-43F2-B1F6-D252756B06E4}" type="presParOf" srcId="{5EA50A87-98DE-4D38-BE03-7FBCE10E34D4}" destId="{2DED67B0-B1A6-4CFB-80AC-AC3DE1B180C9}" srcOrd="1" destOrd="0" presId="urn:microsoft.com/office/officeart/2005/8/layout/list1"/>
    <dgm:cxn modelId="{468E1BBE-3589-4452-B98F-E82D272B09CA}" type="presParOf" srcId="{5EA50A87-98DE-4D38-BE03-7FBCE10E34D4}" destId="{56C2E7D8-A8B5-4C4F-961C-28AD0A253014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E6F3B2E-F2B1-46B0-A68D-5F0AB87F62C7}" type="doc">
      <dgm:prSet loTypeId="urn:microsoft.com/office/officeart/2005/8/layout/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4C8510BD-70BF-4CF7-85A3-8FD366FDC3E3}">
      <dgm:prSet phldrT="[Text]" custT="1"/>
      <dgm:spPr>
        <a:solidFill>
          <a:srgbClr val="800000"/>
        </a:solidFill>
      </dgm:spPr>
      <dgm:t>
        <a:bodyPr/>
        <a:lstStyle/>
        <a:p>
          <a:r>
            <a:rPr lang="en-US" sz="1800" cap="small" baseline="0" dirty="0" smtClean="0"/>
            <a:t>II. Sub-system(s) Development</a:t>
          </a:r>
          <a:endParaRPr lang="en-US" sz="1800" cap="small" baseline="0" dirty="0"/>
        </a:p>
      </dgm:t>
    </dgm:pt>
    <dgm:pt modelId="{6E4D3C9F-428A-4B9B-B04F-D8D9CDA70F4B}" type="parTrans" cxnId="{7AA8F036-7A0F-4A85-8000-7B2519CE25E4}">
      <dgm:prSet/>
      <dgm:spPr/>
      <dgm:t>
        <a:bodyPr/>
        <a:lstStyle/>
        <a:p>
          <a:endParaRPr lang="en-US" sz="1400" cap="small" baseline="0"/>
        </a:p>
      </dgm:t>
    </dgm:pt>
    <dgm:pt modelId="{D6D5EE35-E66B-46E4-B55C-4087C92D087B}" type="sibTrans" cxnId="{7AA8F036-7A0F-4A85-8000-7B2519CE25E4}">
      <dgm:prSet/>
      <dgm:spPr/>
      <dgm:t>
        <a:bodyPr/>
        <a:lstStyle/>
        <a:p>
          <a:endParaRPr lang="en-US" sz="1400" cap="small" baseline="0"/>
        </a:p>
      </dgm:t>
    </dgm:pt>
    <dgm:pt modelId="{5EA50A87-98DE-4D38-BE03-7FBCE10E34D4}" type="pres">
      <dgm:prSet presAssocID="{EE6F3B2E-F2B1-46B0-A68D-5F0AB87F62C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E894F3A-EBD2-486A-B859-332909F31BBE}" type="pres">
      <dgm:prSet presAssocID="{4C8510BD-70BF-4CF7-85A3-8FD366FDC3E3}" presName="parentLin" presStyleCnt="0"/>
      <dgm:spPr/>
    </dgm:pt>
    <dgm:pt modelId="{279E319F-8780-4DEC-A911-45B3FD322996}" type="pres">
      <dgm:prSet presAssocID="{4C8510BD-70BF-4CF7-85A3-8FD366FDC3E3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F0B97320-8D04-42CD-9635-14397EA9ABC7}" type="pres">
      <dgm:prSet presAssocID="{4C8510BD-70BF-4CF7-85A3-8FD366FDC3E3}" presName="parentText" presStyleLbl="node1" presStyleIdx="0" presStyleCnt="1" custScaleX="99161" custLinFactX="29124" custLinFactNeighborX="100000" custLinFactNeighborY="-64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ED67B0-B1A6-4CFB-80AC-AC3DE1B180C9}" type="pres">
      <dgm:prSet presAssocID="{4C8510BD-70BF-4CF7-85A3-8FD366FDC3E3}" presName="negativeSpace" presStyleCnt="0"/>
      <dgm:spPr/>
    </dgm:pt>
    <dgm:pt modelId="{56C2E7D8-A8B5-4C4F-961C-28AD0A253014}" type="pres">
      <dgm:prSet presAssocID="{4C8510BD-70BF-4CF7-85A3-8FD366FDC3E3}" presName="childText" presStyleLbl="conFgAcc1" presStyleIdx="0" presStyleCnt="1" custScaleX="71433" custLinFactNeighborX="29469" custLinFactNeighborY="-10186">
        <dgm:presLayoutVars>
          <dgm:bulletEnabled val="1"/>
        </dgm:presLayoutVars>
      </dgm:prSet>
      <dgm:spPr/>
    </dgm:pt>
  </dgm:ptLst>
  <dgm:cxnLst>
    <dgm:cxn modelId="{7AA8F036-7A0F-4A85-8000-7B2519CE25E4}" srcId="{EE6F3B2E-F2B1-46B0-A68D-5F0AB87F62C7}" destId="{4C8510BD-70BF-4CF7-85A3-8FD366FDC3E3}" srcOrd="0" destOrd="0" parTransId="{6E4D3C9F-428A-4B9B-B04F-D8D9CDA70F4B}" sibTransId="{D6D5EE35-E66B-46E4-B55C-4087C92D087B}"/>
    <dgm:cxn modelId="{573332D7-F7BF-4FFF-B021-09B65EFC6365}" type="presOf" srcId="{4C8510BD-70BF-4CF7-85A3-8FD366FDC3E3}" destId="{279E319F-8780-4DEC-A911-45B3FD322996}" srcOrd="0" destOrd="0" presId="urn:microsoft.com/office/officeart/2005/8/layout/list1"/>
    <dgm:cxn modelId="{99C7B198-FF11-40D1-A611-36932F4FC106}" type="presOf" srcId="{EE6F3B2E-F2B1-46B0-A68D-5F0AB87F62C7}" destId="{5EA50A87-98DE-4D38-BE03-7FBCE10E34D4}" srcOrd="0" destOrd="0" presId="urn:microsoft.com/office/officeart/2005/8/layout/list1"/>
    <dgm:cxn modelId="{C0E04864-C50A-4BEB-B4CD-EA209191B2BA}" type="presOf" srcId="{4C8510BD-70BF-4CF7-85A3-8FD366FDC3E3}" destId="{F0B97320-8D04-42CD-9635-14397EA9ABC7}" srcOrd="1" destOrd="0" presId="urn:microsoft.com/office/officeart/2005/8/layout/list1"/>
    <dgm:cxn modelId="{ABB8B9A0-F73A-438F-AA93-79291C5FAC79}" type="presParOf" srcId="{5EA50A87-98DE-4D38-BE03-7FBCE10E34D4}" destId="{7E894F3A-EBD2-486A-B859-332909F31BBE}" srcOrd="0" destOrd="0" presId="urn:microsoft.com/office/officeart/2005/8/layout/list1"/>
    <dgm:cxn modelId="{929D2997-089C-4F4D-91A9-40BDC3FDD110}" type="presParOf" srcId="{7E894F3A-EBD2-486A-B859-332909F31BBE}" destId="{279E319F-8780-4DEC-A911-45B3FD322996}" srcOrd="0" destOrd="0" presId="urn:microsoft.com/office/officeart/2005/8/layout/list1"/>
    <dgm:cxn modelId="{A2374F56-732D-4CE6-BCC6-8A820425393D}" type="presParOf" srcId="{7E894F3A-EBD2-486A-B859-332909F31BBE}" destId="{F0B97320-8D04-42CD-9635-14397EA9ABC7}" srcOrd="1" destOrd="0" presId="urn:microsoft.com/office/officeart/2005/8/layout/list1"/>
    <dgm:cxn modelId="{DD67693A-B4CA-44A3-8DE1-004A0080BE17}" type="presParOf" srcId="{5EA50A87-98DE-4D38-BE03-7FBCE10E34D4}" destId="{2DED67B0-B1A6-4CFB-80AC-AC3DE1B180C9}" srcOrd="1" destOrd="0" presId="urn:microsoft.com/office/officeart/2005/8/layout/list1"/>
    <dgm:cxn modelId="{101B1D17-52EA-43AD-A2C8-EC77F93CB0C2}" type="presParOf" srcId="{5EA50A87-98DE-4D38-BE03-7FBCE10E34D4}" destId="{56C2E7D8-A8B5-4C4F-961C-28AD0A253014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E6F3B2E-F2B1-46B0-A68D-5F0AB87F62C7}" type="doc">
      <dgm:prSet loTypeId="urn:microsoft.com/office/officeart/2005/8/layout/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4C8510BD-70BF-4CF7-85A3-8FD366FDC3E3}">
      <dgm:prSet phldrT="[Text]" custT="1"/>
      <dgm:spPr>
        <a:solidFill>
          <a:srgbClr val="800000"/>
        </a:solidFill>
      </dgm:spPr>
      <dgm:t>
        <a:bodyPr/>
        <a:lstStyle/>
        <a:p>
          <a:r>
            <a:rPr lang="en-US" sz="1800" cap="small" baseline="0" dirty="0" smtClean="0"/>
            <a:t>III. Sub-system(s) Integration</a:t>
          </a:r>
          <a:endParaRPr lang="en-US" sz="1800" cap="small" baseline="0" dirty="0"/>
        </a:p>
      </dgm:t>
    </dgm:pt>
    <dgm:pt modelId="{6E4D3C9F-428A-4B9B-B04F-D8D9CDA70F4B}" type="parTrans" cxnId="{7AA8F036-7A0F-4A85-8000-7B2519CE25E4}">
      <dgm:prSet/>
      <dgm:spPr/>
      <dgm:t>
        <a:bodyPr/>
        <a:lstStyle/>
        <a:p>
          <a:endParaRPr lang="en-US" sz="1400" cap="small" baseline="0"/>
        </a:p>
      </dgm:t>
    </dgm:pt>
    <dgm:pt modelId="{D6D5EE35-E66B-46E4-B55C-4087C92D087B}" type="sibTrans" cxnId="{7AA8F036-7A0F-4A85-8000-7B2519CE25E4}">
      <dgm:prSet/>
      <dgm:spPr/>
      <dgm:t>
        <a:bodyPr/>
        <a:lstStyle/>
        <a:p>
          <a:endParaRPr lang="en-US" sz="1400" cap="small" baseline="0"/>
        </a:p>
      </dgm:t>
    </dgm:pt>
    <dgm:pt modelId="{5EA50A87-98DE-4D38-BE03-7FBCE10E34D4}" type="pres">
      <dgm:prSet presAssocID="{EE6F3B2E-F2B1-46B0-A68D-5F0AB87F62C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E894F3A-EBD2-486A-B859-332909F31BBE}" type="pres">
      <dgm:prSet presAssocID="{4C8510BD-70BF-4CF7-85A3-8FD366FDC3E3}" presName="parentLin" presStyleCnt="0"/>
      <dgm:spPr/>
    </dgm:pt>
    <dgm:pt modelId="{279E319F-8780-4DEC-A911-45B3FD322996}" type="pres">
      <dgm:prSet presAssocID="{4C8510BD-70BF-4CF7-85A3-8FD366FDC3E3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F0B97320-8D04-42CD-9635-14397EA9ABC7}" type="pres">
      <dgm:prSet presAssocID="{4C8510BD-70BF-4CF7-85A3-8FD366FDC3E3}" presName="parentText" presStyleLbl="node1" presStyleIdx="0" presStyleCnt="1" custScaleX="99161" custLinFactX="29124" custLinFactNeighborX="100000" custLinFactNeighborY="-64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ED67B0-B1A6-4CFB-80AC-AC3DE1B180C9}" type="pres">
      <dgm:prSet presAssocID="{4C8510BD-70BF-4CF7-85A3-8FD366FDC3E3}" presName="negativeSpace" presStyleCnt="0"/>
      <dgm:spPr/>
    </dgm:pt>
    <dgm:pt modelId="{56C2E7D8-A8B5-4C4F-961C-28AD0A253014}" type="pres">
      <dgm:prSet presAssocID="{4C8510BD-70BF-4CF7-85A3-8FD366FDC3E3}" presName="childText" presStyleLbl="conFgAcc1" presStyleIdx="0" presStyleCnt="1" custScaleX="71433" custLinFactNeighborX="29469" custLinFactNeighborY="-10186">
        <dgm:presLayoutVars>
          <dgm:bulletEnabled val="1"/>
        </dgm:presLayoutVars>
      </dgm:prSet>
      <dgm:spPr/>
    </dgm:pt>
  </dgm:ptLst>
  <dgm:cxnLst>
    <dgm:cxn modelId="{ACAD9E8B-CC8F-4919-9799-28999B5CD803}" type="presOf" srcId="{EE6F3B2E-F2B1-46B0-A68D-5F0AB87F62C7}" destId="{5EA50A87-98DE-4D38-BE03-7FBCE10E34D4}" srcOrd="0" destOrd="0" presId="urn:microsoft.com/office/officeart/2005/8/layout/list1"/>
    <dgm:cxn modelId="{7AA8F036-7A0F-4A85-8000-7B2519CE25E4}" srcId="{EE6F3B2E-F2B1-46B0-A68D-5F0AB87F62C7}" destId="{4C8510BD-70BF-4CF7-85A3-8FD366FDC3E3}" srcOrd="0" destOrd="0" parTransId="{6E4D3C9F-428A-4B9B-B04F-D8D9CDA70F4B}" sibTransId="{D6D5EE35-E66B-46E4-B55C-4087C92D087B}"/>
    <dgm:cxn modelId="{7D1D9F8C-AB0F-486B-959B-CC9AD262F412}" type="presOf" srcId="{4C8510BD-70BF-4CF7-85A3-8FD366FDC3E3}" destId="{F0B97320-8D04-42CD-9635-14397EA9ABC7}" srcOrd="1" destOrd="0" presId="urn:microsoft.com/office/officeart/2005/8/layout/list1"/>
    <dgm:cxn modelId="{F769C2DA-9031-42E1-BBAD-35A41FDC2CEB}" type="presOf" srcId="{4C8510BD-70BF-4CF7-85A3-8FD366FDC3E3}" destId="{279E319F-8780-4DEC-A911-45B3FD322996}" srcOrd="0" destOrd="0" presId="urn:microsoft.com/office/officeart/2005/8/layout/list1"/>
    <dgm:cxn modelId="{157B58B5-2F5E-4E19-84B2-175FCF55B25D}" type="presParOf" srcId="{5EA50A87-98DE-4D38-BE03-7FBCE10E34D4}" destId="{7E894F3A-EBD2-486A-B859-332909F31BBE}" srcOrd="0" destOrd="0" presId="urn:microsoft.com/office/officeart/2005/8/layout/list1"/>
    <dgm:cxn modelId="{0C3F0F0D-5695-4335-A427-DD9F7541B5AB}" type="presParOf" srcId="{7E894F3A-EBD2-486A-B859-332909F31BBE}" destId="{279E319F-8780-4DEC-A911-45B3FD322996}" srcOrd="0" destOrd="0" presId="urn:microsoft.com/office/officeart/2005/8/layout/list1"/>
    <dgm:cxn modelId="{89B72460-3245-4167-BF56-45B99772BA69}" type="presParOf" srcId="{7E894F3A-EBD2-486A-B859-332909F31BBE}" destId="{F0B97320-8D04-42CD-9635-14397EA9ABC7}" srcOrd="1" destOrd="0" presId="urn:microsoft.com/office/officeart/2005/8/layout/list1"/>
    <dgm:cxn modelId="{A10A033D-FCFF-4677-B621-37BB84F901A9}" type="presParOf" srcId="{5EA50A87-98DE-4D38-BE03-7FBCE10E34D4}" destId="{2DED67B0-B1A6-4CFB-80AC-AC3DE1B180C9}" srcOrd="1" destOrd="0" presId="urn:microsoft.com/office/officeart/2005/8/layout/list1"/>
    <dgm:cxn modelId="{A258F425-FA1F-4400-A4A6-B632F96BF9B6}" type="presParOf" srcId="{5EA50A87-98DE-4D38-BE03-7FBCE10E34D4}" destId="{56C2E7D8-A8B5-4C4F-961C-28AD0A253014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5C8B976-E56C-492F-8379-E023285B3EB3}" type="doc">
      <dgm:prSet loTypeId="urn:microsoft.com/office/officeart/2005/8/layout/cycle4#4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F9B00A5-1F1A-492E-A7EE-997ED491E5CB}">
      <dgm:prSet phldrT="[Text]" custT="1"/>
      <dgm:spPr>
        <a:solidFill>
          <a:srgbClr val="FFCC99"/>
        </a:solidFill>
      </dgm:spPr>
      <dgm:t>
        <a:bodyPr/>
        <a:lstStyle/>
        <a:p>
          <a:r>
            <a:rPr lang="en-US" sz="1800" b="1" dirty="0" smtClean="0">
              <a:solidFill>
                <a:schemeClr val="tx1"/>
              </a:solidFill>
              <a:latin typeface="+mj-lt"/>
            </a:rPr>
            <a:t>I/O and constraints</a:t>
          </a:r>
        </a:p>
        <a:p>
          <a:endParaRPr lang="en-US" sz="1800" b="1" dirty="0" smtClean="0">
            <a:solidFill>
              <a:schemeClr val="tx1"/>
            </a:solidFill>
            <a:latin typeface="+mj-lt"/>
          </a:endParaRPr>
        </a:p>
        <a:p>
          <a:endParaRPr lang="en-US" sz="1800" b="1" dirty="0">
            <a:solidFill>
              <a:schemeClr val="tx1"/>
            </a:solidFill>
            <a:latin typeface="+mj-lt"/>
          </a:endParaRPr>
        </a:p>
      </dgm:t>
    </dgm:pt>
    <dgm:pt modelId="{E6B539A8-4BF1-4C7E-96E2-62944A6C423E}" type="parTrans" cxnId="{7AD5EA24-BF76-423A-AADC-9396D8907143}">
      <dgm:prSet/>
      <dgm:spPr/>
      <dgm:t>
        <a:bodyPr/>
        <a:lstStyle/>
        <a:p>
          <a:endParaRPr lang="en-US" sz="4400">
            <a:solidFill>
              <a:schemeClr val="tx1"/>
            </a:solidFill>
            <a:latin typeface="+mj-lt"/>
          </a:endParaRPr>
        </a:p>
      </dgm:t>
    </dgm:pt>
    <dgm:pt modelId="{B1E8C177-3902-449A-831C-0BF833120EDC}" type="sibTrans" cxnId="{7AD5EA24-BF76-423A-AADC-9396D8907143}">
      <dgm:prSet/>
      <dgm:spPr/>
      <dgm:t>
        <a:bodyPr/>
        <a:lstStyle/>
        <a:p>
          <a:endParaRPr lang="en-US" sz="4400">
            <a:solidFill>
              <a:schemeClr val="tx1"/>
            </a:solidFill>
            <a:latin typeface="+mj-lt"/>
          </a:endParaRPr>
        </a:p>
      </dgm:t>
    </dgm:pt>
    <dgm:pt modelId="{D675247E-2A3F-4887-B907-938F66489C25}">
      <dgm:prSet phldrT="[Text]" custT="1"/>
      <dgm:spPr/>
      <dgm:t>
        <a:bodyPr/>
        <a:lstStyle/>
        <a:p>
          <a:pPr algn="just"/>
          <a:r>
            <a:rPr lang="en-US" sz="1600" dirty="0" smtClean="0">
              <a:solidFill>
                <a:schemeClr val="tx1"/>
              </a:solidFill>
              <a:latin typeface="+mj-lt"/>
            </a:rPr>
            <a:t>Identify the I/O and constraints</a:t>
          </a:r>
          <a:endParaRPr lang="en-US" sz="1600" dirty="0">
            <a:solidFill>
              <a:schemeClr val="tx1"/>
            </a:solidFill>
            <a:latin typeface="+mj-lt"/>
          </a:endParaRPr>
        </a:p>
      </dgm:t>
    </dgm:pt>
    <dgm:pt modelId="{A6AA96AA-96EA-4973-8C50-9238352883AB}" type="parTrans" cxnId="{FF8DA419-0E3F-47EA-B4B2-E0F1A40134DE}">
      <dgm:prSet/>
      <dgm:spPr/>
      <dgm:t>
        <a:bodyPr/>
        <a:lstStyle/>
        <a:p>
          <a:endParaRPr lang="en-US" sz="4400">
            <a:solidFill>
              <a:schemeClr val="tx1"/>
            </a:solidFill>
            <a:latin typeface="+mj-lt"/>
          </a:endParaRPr>
        </a:p>
      </dgm:t>
    </dgm:pt>
    <dgm:pt modelId="{CD87A415-C5D9-490C-988A-E26918902A54}" type="sibTrans" cxnId="{FF8DA419-0E3F-47EA-B4B2-E0F1A40134DE}">
      <dgm:prSet/>
      <dgm:spPr/>
      <dgm:t>
        <a:bodyPr/>
        <a:lstStyle/>
        <a:p>
          <a:endParaRPr lang="en-US" sz="4400">
            <a:solidFill>
              <a:schemeClr val="tx1"/>
            </a:solidFill>
            <a:latin typeface="+mj-lt"/>
          </a:endParaRPr>
        </a:p>
      </dgm:t>
    </dgm:pt>
    <dgm:pt modelId="{3882C351-EE8D-4FE5-88E3-9A5F20622922}">
      <dgm:prSet phldrT="[Text]" custT="1"/>
      <dgm:spPr>
        <a:solidFill>
          <a:srgbClr val="99CCFF"/>
        </a:solidFill>
      </dgm:spPr>
      <dgm:t>
        <a:bodyPr/>
        <a:lstStyle/>
        <a:p>
          <a:r>
            <a:rPr lang="en-US" sz="1800" b="1" dirty="0" smtClean="0">
              <a:solidFill>
                <a:schemeClr val="tx1"/>
              </a:solidFill>
              <a:latin typeface="+mj-lt"/>
            </a:rPr>
            <a:t>System model (full model)</a:t>
          </a:r>
        </a:p>
        <a:p>
          <a:endParaRPr lang="en-US" sz="1800" b="1" dirty="0" smtClean="0">
            <a:solidFill>
              <a:schemeClr val="tx1"/>
            </a:solidFill>
            <a:latin typeface="+mj-lt"/>
          </a:endParaRPr>
        </a:p>
        <a:p>
          <a:endParaRPr lang="en-US" sz="1800" b="1" dirty="0">
            <a:solidFill>
              <a:schemeClr val="tx1"/>
            </a:solidFill>
            <a:latin typeface="+mj-lt"/>
          </a:endParaRPr>
        </a:p>
      </dgm:t>
    </dgm:pt>
    <dgm:pt modelId="{A9F806C1-E955-4D5D-A151-35BE4B7BE8F9}" type="parTrans" cxnId="{DAC5D3F6-5FE9-4414-916F-53EB17D0E6A7}">
      <dgm:prSet/>
      <dgm:spPr/>
      <dgm:t>
        <a:bodyPr/>
        <a:lstStyle/>
        <a:p>
          <a:endParaRPr lang="en-US" sz="4400">
            <a:solidFill>
              <a:schemeClr val="tx1"/>
            </a:solidFill>
            <a:latin typeface="+mj-lt"/>
          </a:endParaRPr>
        </a:p>
      </dgm:t>
    </dgm:pt>
    <dgm:pt modelId="{92737BB5-9738-4227-9F41-093DFBC784F7}" type="sibTrans" cxnId="{DAC5D3F6-5FE9-4414-916F-53EB17D0E6A7}">
      <dgm:prSet/>
      <dgm:spPr/>
      <dgm:t>
        <a:bodyPr/>
        <a:lstStyle/>
        <a:p>
          <a:endParaRPr lang="en-US" sz="4400">
            <a:solidFill>
              <a:schemeClr val="tx1"/>
            </a:solidFill>
            <a:latin typeface="+mj-lt"/>
          </a:endParaRPr>
        </a:p>
      </dgm:t>
    </dgm:pt>
    <dgm:pt modelId="{6F1EDC09-F109-43D0-85E1-E40967004445}">
      <dgm:prSet phldrT="[Text]" custT="1"/>
      <dgm:spPr/>
      <dgm:t>
        <a:bodyPr/>
        <a:lstStyle/>
        <a:p>
          <a:pPr algn="just"/>
          <a:r>
            <a:rPr lang="en-US" sz="1600" dirty="0" smtClean="0">
              <a:solidFill>
                <a:schemeClr val="tx1"/>
              </a:solidFill>
              <a:latin typeface="+mj-lt"/>
            </a:rPr>
            <a:t>High fidelity model that is the best possible representation of the system</a:t>
          </a:r>
          <a:endParaRPr lang="en-US" sz="1600" dirty="0">
            <a:solidFill>
              <a:schemeClr val="tx1"/>
            </a:solidFill>
            <a:latin typeface="+mj-lt"/>
          </a:endParaRPr>
        </a:p>
      </dgm:t>
    </dgm:pt>
    <dgm:pt modelId="{7587B13D-C3D4-43DB-B99F-4473994BF2A4}" type="parTrans" cxnId="{8D2C35FC-1133-4BD5-B624-278E69D704DA}">
      <dgm:prSet/>
      <dgm:spPr/>
      <dgm:t>
        <a:bodyPr/>
        <a:lstStyle/>
        <a:p>
          <a:endParaRPr lang="en-US" sz="4400">
            <a:solidFill>
              <a:schemeClr val="tx1"/>
            </a:solidFill>
            <a:latin typeface="+mj-lt"/>
          </a:endParaRPr>
        </a:p>
      </dgm:t>
    </dgm:pt>
    <dgm:pt modelId="{1D3835E3-3FD8-4C23-AD02-1FA15A9B28BB}" type="sibTrans" cxnId="{8D2C35FC-1133-4BD5-B624-278E69D704DA}">
      <dgm:prSet/>
      <dgm:spPr/>
      <dgm:t>
        <a:bodyPr/>
        <a:lstStyle/>
        <a:p>
          <a:endParaRPr lang="en-US" sz="4400">
            <a:solidFill>
              <a:schemeClr val="tx1"/>
            </a:solidFill>
            <a:latin typeface="+mj-lt"/>
          </a:endParaRPr>
        </a:p>
      </dgm:t>
    </dgm:pt>
    <dgm:pt modelId="{EB3303AB-1F00-4BF0-830C-F941ED114292}">
      <dgm:prSet phldrT="[Text]" custT="1"/>
      <dgm:spPr>
        <a:solidFill>
          <a:srgbClr val="0070C0"/>
        </a:solidFill>
      </dgm:spPr>
      <dgm:t>
        <a:bodyPr/>
        <a:lstStyle/>
        <a:p>
          <a:endParaRPr lang="en-US" sz="1800" b="1" dirty="0" smtClean="0">
            <a:solidFill>
              <a:schemeClr val="tx1"/>
            </a:solidFill>
            <a:latin typeface="+mj-lt"/>
          </a:endParaRPr>
        </a:p>
        <a:p>
          <a:endParaRPr lang="en-US" sz="1800" b="1" dirty="0" smtClean="0">
            <a:solidFill>
              <a:schemeClr val="tx1"/>
            </a:solidFill>
            <a:latin typeface="+mj-lt"/>
          </a:endParaRPr>
        </a:p>
        <a:p>
          <a:r>
            <a:rPr lang="en-US" sz="1800" b="1" dirty="0" smtClean="0">
              <a:solidFill>
                <a:schemeClr val="tx1"/>
              </a:solidFill>
              <a:latin typeface="+mj-lt"/>
            </a:rPr>
            <a:t>Control-oriented </a:t>
          </a:r>
        </a:p>
        <a:p>
          <a:r>
            <a:rPr lang="en-US" sz="1800" b="1" dirty="0" smtClean="0">
              <a:solidFill>
                <a:schemeClr val="tx1"/>
              </a:solidFill>
              <a:latin typeface="+mj-lt"/>
            </a:rPr>
            <a:t>model </a:t>
          </a:r>
          <a:endParaRPr lang="en-US" sz="1800" b="1" dirty="0">
            <a:solidFill>
              <a:schemeClr val="tx1"/>
            </a:solidFill>
            <a:latin typeface="+mj-lt"/>
          </a:endParaRPr>
        </a:p>
      </dgm:t>
    </dgm:pt>
    <dgm:pt modelId="{56A3BAFA-E8EB-4BA2-9DC4-AE9AABB16817}" type="parTrans" cxnId="{C50807CD-A38F-4B3E-8BC2-4BD8AD592C13}">
      <dgm:prSet/>
      <dgm:spPr/>
      <dgm:t>
        <a:bodyPr/>
        <a:lstStyle/>
        <a:p>
          <a:endParaRPr lang="en-US" sz="4400">
            <a:solidFill>
              <a:schemeClr val="tx1"/>
            </a:solidFill>
            <a:latin typeface="+mj-lt"/>
          </a:endParaRPr>
        </a:p>
      </dgm:t>
    </dgm:pt>
    <dgm:pt modelId="{F12A6955-B006-4242-B4B2-365C20DDC75A}" type="sibTrans" cxnId="{C50807CD-A38F-4B3E-8BC2-4BD8AD592C13}">
      <dgm:prSet/>
      <dgm:spPr/>
      <dgm:t>
        <a:bodyPr/>
        <a:lstStyle/>
        <a:p>
          <a:endParaRPr lang="en-US" sz="4400">
            <a:solidFill>
              <a:schemeClr val="tx1"/>
            </a:solidFill>
            <a:latin typeface="+mj-lt"/>
          </a:endParaRPr>
        </a:p>
      </dgm:t>
    </dgm:pt>
    <dgm:pt modelId="{FFCA78FD-EAD4-411F-BDC4-9D8B04C0E5A0}">
      <dgm:prSet phldrT="[Text]" custT="1"/>
      <dgm:spPr/>
      <dgm:t>
        <a:bodyPr/>
        <a:lstStyle/>
        <a:p>
          <a:pPr algn="just"/>
          <a:r>
            <a:rPr lang="en-US" sz="1600" dirty="0" smtClean="0">
              <a:solidFill>
                <a:schemeClr val="tx1"/>
              </a:solidFill>
              <a:latin typeface="+mj-lt"/>
            </a:rPr>
            <a:t> Less accurate than the truth model but still a good representation of the system</a:t>
          </a:r>
          <a:endParaRPr lang="en-US" sz="1600" dirty="0">
            <a:solidFill>
              <a:schemeClr val="tx1"/>
            </a:solidFill>
            <a:latin typeface="+mj-lt"/>
          </a:endParaRPr>
        </a:p>
      </dgm:t>
    </dgm:pt>
    <dgm:pt modelId="{3A36A03B-8ABB-46B4-B14B-CDA6618D805B}" type="parTrans" cxnId="{AA1458D1-1823-45CC-9464-43B092D94CD7}">
      <dgm:prSet/>
      <dgm:spPr/>
      <dgm:t>
        <a:bodyPr/>
        <a:lstStyle/>
        <a:p>
          <a:endParaRPr lang="en-US" sz="4400">
            <a:solidFill>
              <a:schemeClr val="tx1"/>
            </a:solidFill>
            <a:latin typeface="+mj-lt"/>
          </a:endParaRPr>
        </a:p>
      </dgm:t>
    </dgm:pt>
    <dgm:pt modelId="{6BC1FA3A-923C-4530-B898-4A83909FF5CA}" type="sibTrans" cxnId="{AA1458D1-1823-45CC-9464-43B092D94CD7}">
      <dgm:prSet/>
      <dgm:spPr/>
      <dgm:t>
        <a:bodyPr/>
        <a:lstStyle/>
        <a:p>
          <a:endParaRPr lang="en-US" sz="4400">
            <a:solidFill>
              <a:schemeClr val="tx1"/>
            </a:solidFill>
            <a:latin typeface="+mj-lt"/>
          </a:endParaRPr>
        </a:p>
      </dgm:t>
    </dgm:pt>
    <dgm:pt modelId="{FFFDCA2B-76A3-4187-AF0F-8D9CB05CC323}">
      <dgm:prSet phldrT="[Text]" custT="1"/>
      <dgm:spPr>
        <a:solidFill>
          <a:srgbClr val="FF9966"/>
        </a:solidFill>
      </dgm:spPr>
      <dgm:t>
        <a:bodyPr/>
        <a:lstStyle/>
        <a:p>
          <a:endParaRPr lang="en-US" sz="1800" b="1" dirty="0" smtClean="0">
            <a:solidFill>
              <a:schemeClr val="tx1"/>
            </a:solidFill>
            <a:latin typeface="+mj-lt"/>
          </a:endParaRPr>
        </a:p>
        <a:p>
          <a:endParaRPr lang="en-US" sz="1800" b="1" dirty="0" smtClean="0">
            <a:solidFill>
              <a:schemeClr val="tx1"/>
            </a:solidFill>
            <a:latin typeface="+mj-lt"/>
          </a:endParaRPr>
        </a:p>
        <a:p>
          <a:r>
            <a:rPr lang="en-US" sz="1800" b="1" dirty="0" smtClean="0">
              <a:solidFill>
                <a:schemeClr val="tx1"/>
              </a:solidFill>
              <a:latin typeface="+mj-lt"/>
            </a:rPr>
            <a:t>Controller design</a:t>
          </a:r>
        </a:p>
      </dgm:t>
    </dgm:pt>
    <dgm:pt modelId="{C5A32734-6E07-42FD-95D1-717F9D8B0243}" type="parTrans" cxnId="{8F92FA03-79D2-42E3-AE93-6475A27A7BD2}">
      <dgm:prSet/>
      <dgm:spPr/>
      <dgm:t>
        <a:bodyPr/>
        <a:lstStyle/>
        <a:p>
          <a:endParaRPr lang="en-US" sz="4400">
            <a:solidFill>
              <a:schemeClr val="tx1"/>
            </a:solidFill>
            <a:latin typeface="+mj-lt"/>
          </a:endParaRPr>
        </a:p>
      </dgm:t>
    </dgm:pt>
    <dgm:pt modelId="{112B7B5C-9D0D-42A0-83C0-4FB5BCBC2DAC}" type="sibTrans" cxnId="{8F92FA03-79D2-42E3-AE93-6475A27A7BD2}">
      <dgm:prSet/>
      <dgm:spPr/>
      <dgm:t>
        <a:bodyPr/>
        <a:lstStyle/>
        <a:p>
          <a:endParaRPr lang="en-US" sz="4400">
            <a:solidFill>
              <a:schemeClr val="tx1"/>
            </a:solidFill>
            <a:latin typeface="+mj-lt"/>
          </a:endParaRPr>
        </a:p>
      </dgm:t>
    </dgm:pt>
    <dgm:pt modelId="{3D73DE21-EB98-44C0-8BC6-63CE7AA33B42}">
      <dgm:prSet phldrT="[Text]" custT="1"/>
      <dgm:spPr/>
      <dgm:t>
        <a:bodyPr/>
        <a:lstStyle/>
        <a:p>
          <a:pPr algn="just"/>
          <a:r>
            <a:rPr lang="en-US" sz="1600" dirty="0" smtClean="0">
              <a:solidFill>
                <a:schemeClr val="tx1"/>
              </a:solidFill>
              <a:latin typeface="+mj-lt"/>
            </a:rPr>
            <a:t>Design the control  .</a:t>
          </a:r>
          <a:br>
            <a:rPr lang="en-US" sz="1600" dirty="0" smtClean="0">
              <a:solidFill>
                <a:schemeClr val="tx1"/>
              </a:solidFill>
              <a:latin typeface="+mj-lt"/>
            </a:rPr>
          </a:br>
          <a:r>
            <a:rPr lang="en-US" sz="1600" dirty="0" smtClean="0">
              <a:solidFill>
                <a:schemeClr val="tx1"/>
              </a:solidFill>
              <a:latin typeface="+mj-lt"/>
            </a:rPr>
            <a:t>logic with the control-oriented model</a:t>
          </a:r>
          <a:endParaRPr lang="en-US" sz="1600" dirty="0">
            <a:solidFill>
              <a:schemeClr val="tx1"/>
            </a:solidFill>
            <a:latin typeface="+mj-lt"/>
          </a:endParaRPr>
        </a:p>
      </dgm:t>
    </dgm:pt>
    <dgm:pt modelId="{43190B58-AA10-45A0-BCDA-C50979C69AEA}" type="parTrans" cxnId="{265042FD-7679-403A-823E-CE071061B50D}">
      <dgm:prSet/>
      <dgm:spPr/>
      <dgm:t>
        <a:bodyPr/>
        <a:lstStyle/>
        <a:p>
          <a:endParaRPr lang="en-US" sz="4400">
            <a:solidFill>
              <a:schemeClr val="tx1"/>
            </a:solidFill>
            <a:latin typeface="+mj-lt"/>
          </a:endParaRPr>
        </a:p>
      </dgm:t>
    </dgm:pt>
    <dgm:pt modelId="{7D86A685-9085-4034-AB9B-8A58E975C223}" type="sibTrans" cxnId="{265042FD-7679-403A-823E-CE071061B50D}">
      <dgm:prSet/>
      <dgm:spPr/>
      <dgm:t>
        <a:bodyPr/>
        <a:lstStyle/>
        <a:p>
          <a:endParaRPr lang="en-US" sz="4400">
            <a:solidFill>
              <a:schemeClr val="tx1"/>
            </a:solidFill>
            <a:latin typeface="+mj-lt"/>
          </a:endParaRPr>
        </a:p>
      </dgm:t>
    </dgm:pt>
    <dgm:pt modelId="{81346AFD-C873-4383-B81D-89B228906009}">
      <dgm:prSet phldrT="[Text]"/>
      <dgm:spPr/>
      <dgm:t>
        <a:bodyPr/>
        <a:lstStyle/>
        <a:p>
          <a:endParaRPr lang="en-US" sz="3600" dirty="0">
            <a:solidFill>
              <a:schemeClr val="tx1"/>
            </a:solidFill>
          </a:endParaRPr>
        </a:p>
      </dgm:t>
    </dgm:pt>
    <dgm:pt modelId="{9E019D2B-F305-4A9B-BBAA-2758127C7CAD}" type="parTrans" cxnId="{964277A3-CD20-4D50-B7E2-195B765C75ED}">
      <dgm:prSet/>
      <dgm:spPr/>
      <dgm:t>
        <a:bodyPr/>
        <a:lstStyle/>
        <a:p>
          <a:endParaRPr lang="en-US" sz="4400">
            <a:solidFill>
              <a:schemeClr val="tx1"/>
            </a:solidFill>
            <a:latin typeface="+mj-lt"/>
          </a:endParaRPr>
        </a:p>
      </dgm:t>
    </dgm:pt>
    <dgm:pt modelId="{A10C9950-AE3F-421B-A704-B053EEF3CA13}" type="sibTrans" cxnId="{964277A3-CD20-4D50-B7E2-195B765C75ED}">
      <dgm:prSet/>
      <dgm:spPr/>
      <dgm:t>
        <a:bodyPr/>
        <a:lstStyle/>
        <a:p>
          <a:endParaRPr lang="en-US" sz="4400">
            <a:solidFill>
              <a:schemeClr val="tx1"/>
            </a:solidFill>
            <a:latin typeface="+mj-lt"/>
          </a:endParaRPr>
        </a:p>
      </dgm:t>
    </dgm:pt>
    <dgm:pt modelId="{7F7391E6-AD81-41BC-8705-74F73A012568}" type="pres">
      <dgm:prSet presAssocID="{95C8B976-E56C-492F-8379-E023285B3EB3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3B4383C-1576-44EF-BFFC-F3911D838596}" type="pres">
      <dgm:prSet presAssocID="{95C8B976-E56C-492F-8379-E023285B3EB3}" presName="children" presStyleCnt="0"/>
      <dgm:spPr/>
    </dgm:pt>
    <dgm:pt modelId="{28D4EE4A-B383-4DC5-9AE5-21BC7D22B472}" type="pres">
      <dgm:prSet presAssocID="{95C8B976-E56C-492F-8379-E023285B3EB3}" presName="child1group" presStyleCnt="0"/>
      <dgm:spPr/>
    </dgm:pt>
    <dgm:pt modelId="{98B00A7A-3A01-4A32-A6D0-C5A054DF06E7}" type="pres">
      <dgm:prSet presAssocID="{95C8B976-E56C-492F-8379-E023285B3EB3}" presName="child1" presStyleLbl="bgAcc1" presStyleIdx="0" presStyleCnt="4" custScaleX="146964" custLinFactNeighborX="-23481"/>
      <dgm:spPr/>
      <dgm:t>
        <a:bodyPr/>
        <a:lstStyle/>
        <a:p>
          <a:endParaRPr lang="en-US"/>
        </a:p>
      </dgm:t>
    </dgm:pt>
    <dgm:pt modelId="{BC1596F6-3C58-4659-9D2B-879628141AC3}" type="pres">
      <dgm:prSet presAssocID="{95C8B976-E56C-492F-8379-E023285B3EB3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FA5138-BEA5-4DD7-ACE0-95D6E2C1C141}" type="pres">
      <dgm:prSet presAssocID="{95C8B976-E56C-492F-8379-E023285B3EB3}" presName="child2group" presStyleCnt="0"/>
      <dgm:spPr/>
    </dgm:pt>
    <dgm:pt modelId="{6A1403C9-C976-42E5-8198-1977EA3775D3}" type="pres">
      <dgm:prSet presAssocID="{95C8B976-E56C-492F-8379-E023285B3EB3}" presName="child2" presStyleLbl="bgAcc1" presStyleIdx="1" presStyleCnt="4" custScaleX="146964" custLinFactNeighborX="24291" custLinFactNeighborY="280"/>
      <dgm:spPr/>
      <dgm:t>
        <a:bodyPr/>
        <a:lstStyle/>
        <a:p>
          <a:endParaRPr lang="en-US"/>
        </a:p>
      </dgm:t>
    </dgm:pt>
    <dgm:pt modelId="{72C8A39B-6945-4F5F-9DDC-60D5A794E978}" type="pres">
      <dgm:prSet presAssocID="{95C8B976-E56C-492F-8379-E023285B3EB3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5B32CB-9984-432E-A636-1A47F95F74F8}" type="pres">
      <dgm:prSet presAssocID="{95C8B976-E56C-492F-8379-E023285B3EB3}" presName="child3group" presStyleCnt="0"/>
      <dgm:spPr/>
    </dgm:pt>
    <dgm:pt modelId="{D4BAA283-CD82-4231-842A-18008BCA2D29}" type="pres">
      <dgm:prSet presAssocID="{95C8B976-E56C-492F-8379-E023285B3EB3}" presName="child3" presStyleLbl="bgAcc1" presStyleIdx="2" presStyleCnt="4" custScaleX="146964" custLinFactNeighborX="24291" custLinFactNeighborY="280"/>
      <dgm:spPr/>
      <dgm:t>
        <a:bodyPr/>
        <a:lstStyle/>
        <a:p>
          <a:endParaRPr lang="en-US"/>
        </a:p>
      </dgm:t>
    </dgm:pt>
    <dgm:pt modelId="{167B029F-7588-4EC9-90AC-459346A3150F}" type="pres">
      <dgm:prSet presAssocID="{95C8B976-E56C-492F-8379-E023285B3EB3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AFF9BD-8905-405C-AF54-60F74855A169}" type="pres">
      <dgm:prSet presAssocID="{95C8B976-E56C-492F-8379-E023285B3EB3}" presName="child4group" presStyleCnt="0"/>
      <dgm:spPr/>
    </dgm:pt>
    <dgm:pt modelId="{1EDE46FA-5BB1-485B-BC77-57EB80790AF8}" type="pres">
      <dgm:prSet presAssocID="{95C8B976-E56C-492F-8379-E023285B3EB3}" presName="child4" presStyleLbl="bgAcc1" presStyleIdx="3" presStyleCnt="4" custScaleX="146964" custLinFactNeighborX="-23481" custLinFactNeighborY="-6250"/>
      <dgm:spPr/>
      <dgm:t>
        <a:bodyPr/>
        <a:lstStyle/>
        <a:p>
          <a:endParaRPr lang="en-US"/>
        </a:p>
      </dgm:t>
    </dgm:pt>
    <dgm:pt modelId="{0ACE54C0-054F-48B6-9187-ECDC25A49769}" type="pres">
      <dgm:prSet presAssocID="{95C8B976-E56C-492F-8379-E023285B3EB3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2E3275-A875-47E6-8F22-C62AA248B6E2}" type="pres">
      <dgm:prSet presAssocID="{95C8B976-E56C-492F-8379-E023285B3EB3}" presName="childPlaceholder" presStyleCnt="0"/>
      <dgm:spPr/>
    </dgm:pt>
    <dgm:pt modelId="{1CD9FB7C-7577-4D40-9CEE-60F8E998694B}" type="pres">
      <dgm:prSet presAssocID="{95C8B976-E56C-492F-8379-E023285B3EB3}" presName="circle" presStyleCnt="0"/>
      <dgm:spPr/>
    </dgm:pt>
    <dgm:pt modelId="{1A496908-937F-4E8F-8F95-B493B686324C}" type="pres">
      <dgm:prSet presAssocID="{95C8B976-E56C-492F-8379-E023285B3EB3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B55013-F840-4B66-B557-2A20B2F5023A}" type="pres">
      <dgm:prSet presAssocID="{95C8B976-E56C-492F-8379-E023285B3EB3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C84D12-E65D-493D-A26C-2C468054CBE1}" type="pres">
      <dgm:prSet presAssocID="{95C8B976-E56C-492F-8379-E023285B3EB3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C2B20D-A646-4C40-A016-8B9B61F58855}" type="pres">
      <dgm:prSet presAssocID="{95C8B976-E56C-492F-8379-E023285B3EB3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21A663-F24A-4484-B5A7-60D9C44046A3}" type="pres">
      <dgm:prSet presAssocID="{95C8B976-E56C-492F-8379-E023285B3EB3}" presName="quadrantPlaceholder" presStyleCnt="0"/>
      <dgm:spPr/>
    </dgm:pt>
    <dgm:pt modelId="{02F1B876-27AE-4C04-8FDF-C231D5DB7113}" type="pres">
      <dgm:prSet presAssocID="{95C8B976-E56C-492F-8379-E023285B3EB3}" presName="center1" presStyleLbl="fgShp" presStyleIdx="0" presStyleCnt="2" custLinFactX="79002" custLinFactNeighborX="100000" custLinFactNeighborY="-29670"/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07743546-4797-444A-92D7-4E1E77BBC57D}" type="pres">
      <dgm:prSet presAssocID="{95C8B976-E56C-492F-8379-E023285B3EB3}" presName="center2" presStyleLbl="fgShp" presStyleIdx="1" presStyleCnt="2" custLinFactX="79002" custLinFactNeighborX="100000" custLinFactNeighborY="19780"/>
      <dgm:spPr>
        <a:noFill/>
        <a:ln>
          <a:noFill/>
        </a:ln>
      </dgm:spPr>
      <dgm:t>
        <a:bodyPr/>
        <a:lstStyle/>
        <a:p>
          <a:endParaRPr lang="en-US"/>
        </a:p>
      </dgm:t>
    </dgm:pt>
  </dgm:ptLst>
  <dgm:cxnLst>
    <dgm:cxn modelId="{BAB52C40-1F7F-43BE-B039-71DA4D51B898}" type="presOf" srcId="{FFCA78FD-EAD4-411F-BDC4-9D8B04C0E5A0}" destId="{167B029F-7588-4EC9-90AC-459346A3150F}" srcOrd="1" destOrd="0" presId="urn:microsoft.com/office/officeart/2005/8/layout/cycle4#4"/>
    <dgm:cxn modelId="{BD78F7E4-9628-4CA7-B2E6-9532D4983925}" type="presOf" srcId="{FFFDCA2B-76A3-4187-AF0F-8D9CB05CC323}" destId="{71C2B20D-A646-4C40-A016-8B9B61F58855}" srcOrd="0" destOrd="0" presId="urn:microsoft.com/office/officeart/2005/8/layout/cycle4#4"/>
    <dgm:cxn modelId="{9E6DAC20-9B09-4B20-9607-A64C9A137A7E}" type="presOf" srcId="{3D73DE21-EB98-44C0-8BC6-63CE7AA33B42}" destId="{0ACE54C0-054F-48B6-9187-ECDC25A49769}" srcOrd="1" destOrd="0" presId="urn:microsoft.com/office/officeart/2005/8/layout/cycle4#4"/>
    <dgm:cxn modelId="{103DCB36-88F5-4706-8E2F-AD1F7EABBE81}" type="presOf" srcId="{FFCA78FD-EAD4-411F-BDC4-9D8B04C0E5A0}" destId="{D4BAA283-CD82-4231-842A-18008BCA2D29}" srcOrd="0" destOrd="0" presId="urn:microsoft.com/office/officeart/2005/8/layout/cycle4#4"/>
    <dgm:cxn modelId="{CA1C2461-F8BA-4D8A-B95A-EB7EFABDDD06}" type="presOf" srcId="{3D73DE21-EB98-44C0-8BC6-63CE7AA33B42}" destId="{1EDE46FA-5BB1-485B-BC77-57EB80790AF8}" srcOrd="0" destOrd="0" presId="urn:microsoft.com/office/officeart/2005/8/layout/cycle4#4"/>
    <dgm:cxn modelId="{5B9294E6-1C95-49A8-B025-D70A1154A955}" type="presOf" srcId="{3F9B00A5-1F1A-492E-A7EE-997ED491E5CB}" destId="{1A496908-937F-4E8F-8F95-B493B686324C}" srcOrd="0" destOrd="0" presId="urn:microsoft.com/office/officeart/2005/8/layout/cycle4#4"/>
    <dgm:cxn modelId="{D838757A-EC65-47EE-9C05-D92C37F1C4AD}" type="presOf" srcId="{EB3303AB-1F00-4BF0-830C-F941ED114292}" destId="{05C84D12-E65D-493D-A26C-2C468054CBE1}" srcOrd="0" destOrd="0" presId="urn:microsoft.com/office/officeart/2005/8/layout/cycle4#4"/>
    <dgm:cxn modelId="{C50807CD-A38F-4B3E-8BC2-4BD8AD592C13}" srcId="{95C8B976-E56C-492F-8379-E023285B3EB3}" destId="{EB3303AB-1F00-4BF0-830C-F941ED114292}" srcOrd="2" destOrd="0" parTransId="{56A3BAFA-E8EB-4BA2-9DC4-AE9AABB16817}" sibTransId="{F12A6955-B006-4242-B4B2-365C20DDC75A}"/>
    <dgm:cxn modelId="{8F92FA03-79D2-42E3-AE93-6475A27A7BD2}" srcId="{95C8B976-E56C-492F-8379-E023285B3EB3}" destId="{FFFDCA2B-76A3-4187-AF0F-8D9CB05CC323}" srcOrd="3" destOrd="0" parTransId="{C5A32734-6E07-42FD-95D1-717F9D8B0243}" sibTransId="{112B7B5C-9D0D-42A0-83C0-4FB5BCBC2DAC}"/>
    <dgm:cxn modelId="{85257329-EC5A-44F8-801B-D038A09D7F7C}" type="presOf" srcId="{3882C351-EE8D-4FE5-88E3-9A5F20622922}" destId="{F1B55013-F840-4B66-B557-2A20B2F5023A}" srcOrd="0" destOrd="0" presId="urn:microsoft.com/office/officeart/2005/8/layout/cycle4#4"/>
    <dgm:cxn modelId="{34FD1577-3C3D-49F6-9B73-66CC27C85B6D}" type="presOf" srcId="{6F1EDC09-F109-43D0-85E1-E40967004445}" destId="{6A1403C9-C976-42E5-8198-1977EA3775D3}" srcOrd="0" destOrd="0" presId="urn:microsoft.com/office/officeart/2005/8/layout/cycle4#4"/>
    <dgm:cxn modelId="{FFA3CC84-770F-4130-84C9-B3253CFEA5F4}" type="presOf" srcId="{D675247E-2A3F-4887-B907-938F66489C25}" destId="{BC1596F6-3C58-4659-9D2B-879628141AC3}" srcOrd="1" destOrd="0" presId="urn:microsoft.com/office/officeart/2005/8/layout/cycle4#4"/>
    <dgm:cxn modelId="{DAC5D3F6-5FE9-4414-916F-53EB17D0E6A7}" srcId="{95C8B976-E56C-492F-8379-E023285B3EB3}" destId="{3882C351-EE8D-4FE5-88E3-9A5F20622922}" srcOrd="1" destOrd="0" parTransId="{A9F806C1-E955-4D5D-A151-35BE4B7BE8F9}" sibTransId="{92737BB5-9738-4227-9F41-093DFBC784F7}"/>
    <dgm:cxn modelId="{8D2C35FC-1133-4BD5-B624-278E69D704DA}" srcId="{3882C351-EE8D-4FE5-88E3-9A5F20622922}" destId="{6F1EDC09-F109-43D0-85E1-E40967004445}" srcOrd="0" destOrd="0" parTransId="{7587B13D-C3D4-43DB-B99F-4473994BF2A4}" sibTransId="{1D3835E3-3FD8-4C23-AD02-1FA15A9B28BB}"/>
    <dgm:cxn modelId="{964277A3-CD20-4D50-B7E2-195B765C75ED}" srcId="{95C8B976-E56C-492F-8379-E023285B3EB3}" destId="{81346AFD-C873-4383-B81D-89B228906009}" srcOrd="4" destOrd="0" parTransId="{9E019D2B-F305-4A9B-BBAA-2758127C7CAD}" sibTransId="{A10C9950-AE3F-421B-A704-B053EEF3CA13}"/>
    <dgm:cxn modelId="{EE081825-767C-42AC-AC6E-D60CF5FF3D8C}" type="presOf" srcId="{95C8B976-E56C-492F-8379-E023285B3EB3}" destId="{7F7391E6-AD81-41BC-8705-74F73A012568}" srcOrd="0" destOrd="0" presId="urn:microsoft.com/office/officeart/2005/8/layout/cycle4#4"/>
    <dgm:cxn modelId="{4629C647-2403-49D4-B6FD-D83162371F92}" type="presOf" srcId="{6F1EDC09-F109-43D0-85E1-E40967004445}" destId="{72C8A39B-6945-4F5F-9DDC-60D5A794E978}" srcOrd="1" destOrd="0" presId="urn:microsoft.com/office/officeart/2005/8/layout/cycle4#4"/>
    <dgm:cxn modelId="{B3306022-E45E-4EA1-91DA-89742058C091}" type="presOf" srcId="{D675247E-2A3F-4887-B907-938F66489C25}" destId="{98B00A7A-3A01-4A32-A6D0-C5A054DF06E7}" srcOrd="0" destOrd="0" presId="urn:microsoft.com/office/officeart/2005/8/layout/cycle4#4"/>
    <dgm:cxn modelId="{7AD5EA24-BF76-423A-AADC-9396D8907143}" srcId="{95C8B976-E56C-492F-8379-E023285B3EB3}" destId="{3F9B00A5-1F1A-492E-A7EE-997ED491E5CB}" srcOrd="0" destOrd="0" parTransId="{E6B539A8-4BF1-4C7E-96E2-62944A6C423E}" sibTransId="{B1E8C177-3902-449A-831C-0BF833120EDC}"/>
    <dgm:cxn modelId="{FF8DA419-0E3F-47EA-B4B2-E0F1A40134DE}" srcId="{3F9B00A5-1F1A-492E-A7EE-997ED491E5CB}" destId="{D675247E-2A3F-4887-B907-938F66489C25}" srcOrd="0" destOrd="0" parTransId="{A6AA96AA-96EA-4973-8C50-9238352883AB}" sibTransId="{CD87A415-C5D9-490C-988A-E26918902A54}"/>
    <dgm:cxn modelId="{AA1458D1-1823-45CC-9464-43B092D94CD7}" srcId="{EB3303AB-1F00-4BF0-830C-F941ED114292}" destId="{FFCA78FD-EAD4-411F-BDC4-9D8B04C0E5A0}" srcOrd="0" destOrd="0" parTransId="{3A36A03B-8ABB-46B4-B14B-CDA6618D805B}" sibTransId="{6BC1FA3A-923C-4530-B898-4A83909FF5CA}"/>
    <dgm:cxn modelId="{265042FD-7679-403A-823E-CE071061B50D}" srcId="{FFFDCA2B-76A3-4187-AF0F-8D9CB05CC323}" destId="{3D73DE21-EB98-44C0-8BC6-63CE7AA33B42}" srcOrd="0" destOrd="0" parTransId="{43190B58-AA10-45A0-BCDA-C50979C69AEA}" sibTransId="{7D86A685-9085-4034-AB9B-8A58E975C223}"/>
    <dgm:cxn modelId="{A153F5A4-1FC4-4195-9010-FC57D2E67761}" type="presParOf" srcId="{7F7391E6-AD81-41BC-8705-74F73A012568}" destId="{93B4383C-1576-44EF-BFFC-F3911D838596}" srcOrd="0" destOrd="0" presId="urn:microsoft.com/office/officeart/2005/8/layout/cycle4#4"/>
    <dgm:cxn modelId="{E264E9CA-1F31-4BC0-A57F-979346C0573B}" type="presParOf" srcId="{93B4383C-1576-44EF-BFFC-F3911D838596}" destId="{28D4EE4A-B383-4DC5-9AE5-21BC7D22B472}" srcOrd="0" destOrd="0" presId="urn:microsoft.com/office/officeart/2005/8/layout/cycle4#4"/>
    <dgm:cxn modelId="{370330D6-C22D-4A5B-B4DA-C85DB80579E1}" type="presParOf" srcId="{28D4EE4A-B383-4DC5-9AE5-21BC7D22B472}" destId="{98B00A7A-3A01-4A32-A6D0-C5A054DF06E7}" srcOrd="0" destOrd="0" presId="urn:microsoft.com/office/officeart/2005/8/layout/cycle4#4"/>
    <dgm:cxn modelId="{0DE4ED9D-CC9C-477B-803C-8AC84E66EF8F}" type="presParOf" srcId="{28D4EE4A-B383-4DC5-9AE5-21BC7D22B472}" destId="{BC1596F6-3C58-4659-9D2B-879628141AC3}" srcOrd="1" destOrd="0" presId="urn:microsoft.com/office/officeart/2005/8/layout/cycle4#4"/>
    <dgm:cxn modelId="{F75727F5-0E12-4937-BAF1-820C47F5E320}" type="presParOf" srcId="{93B4383C-1576-44EF-BFFC-F3911D838596}" destId="{05FA5138-BEA5-4DD7-ACE0-95D6E2C1C141}" srcOrd="1" destOrd="0" presId="urn:microsoft.com/office/officeart/2005/8/layout/cycle4#4"/>
    <dgm:cxn modelId="{D69F55AC-822D-4E55-965E-19BF794E85F3}" type="presParOf" srcId="{05FA5138-BEA5-4DD7-ACE0-95D6E2C1C141}" destId="{6A1403C9-C976-42E5-8198-1977EA3775D3}" srcOrd="0" destOrd="0" presId="urn:microsoft.com/office/officeart/2005/8/layout/cycle4#4"/>
    <dgm:cxn modelId="{C49EF183-2F28-411A-B89C-301C9FC705EB}" type="presParOf" srcId="{05FA5138-BEA5-4DD7-ACE0-95D6E2C1C141}" destId="{72C8A39B-6945-4F5F-9DDC-60D5A794E978}" srcOrd="1" destOrd="0" presId="urn:microsoft.com/office/officeart/2005/8/layout/cycle4#4"/>
    <dgm:cxn modelId="{57994E7E-9E19-44A1-B22A-33C695CA546A}" type="presParOf" srcId="{93B4383C-1576-44EF-BFFC-F3911D838596}" destId="{495B32CB-9984-432E-A636-1A47F95F74F8}" srcOrd="2" destOrd="0" presId="urn:microsoft.com/office/officeart/2005/8/layout/cycle4#4"/>
    <dgm:cxn modelId="{F035A752-16FC-4052-B526-0A7D11A4339E}" type="presParOf" srcId="{495B32CB-9984-432E-A636-1A47F95F74F8}" destId="{D4BAA283-CD82-4231-842A-18008BCA2D29}" srcOrd="0" destOrd="0" presId="urn:microsoft.com/office/officeart/2005/8/layout/cycle4#4"/>
    <dgm:cxn modelId="{63F2AFCA-9B69-4EF5-A054-8D61D020868E}" type="presParOf" srcId="{495B32CB-9984-432E-A636-1A47F95F74F8}" destId="{167B029F-7588-4EC9-90AC-459346A3150F}" srcOrd="1" destOrd="0" presId="urn:microsoft.com/office/officeart/2005/8/layout/cycle4#4"/>
    <dgm:cxn modelId="{F1B25F0D-3863-4BC0-9F03-5A5A189E3DBD}" type="presParOf" srcId="{93B4383C-1576-44EF-BFFC-F3911D838596}" destId="{BEAFF9BD-8905-405C-AF54-60F74855A169}" srcOrd="3" destOrd="0" presId="urn:microsoft.com/office/officeart/2005/8/layout/cycle4#4"/>
    <dgm:cxn modelId="{6FAA6E46-3DC5-4A83-B756-24D3F650BF49}" type="presParOf" srcId="{BEAFF9BD-8905-405C-AF54-60F74855A169}" destId="{1EDE46FA-5BB1-485B-BC77-57EB80790AF8}" srcOrd="0" destOrd="0" presId="urn:microsoft.com/office/officeart/2005/8/layout/cycle4#4"/>
    <dgm:cxn modelId="{A268D2B7-9D1B-4C23-B9FB-7C8D8BE7DA77}" type="presParOf" srcId="{BEAFF9BD-8905-405C-AF54-60F74855A169}" destId="{0ACE54C0-054F-48B6-9187-ECDC25A49769}" srcOrd="1" destOrd="0" presId="urn:microsoft.com/office/officeart/2005/8/layout/cycle4#4"/>
    <dgm:cxn modelId="{E0A52EA7-83B6-435A-8411-F71CC63C4827}" type="presParOf" srcId="{93B4383C-1576-44EF-BFFC-F3911D838596}" destId="{072E3275-A875-47E6-8F22-C62AA248B6E2}" srcOrd="4" destOrd="0" presId="urn:microsoft.com/office/officeart/2005/8/layout/cycle4#4"/>
    <dgm:cxn modelId="{76A28CE4-A1B4-4F1B-9F81-CDCBDEF69361}" type="presParOf" srcId="{7F7391E6-AD81-41BC-8705-74F73A012568}" destId="{1CD9FB7C-7577-4D40-9CEE-60F8E998694B}" srcOrd="1" destOrd="0" presId="urn:microsoft.com/office/officeart/2005/8/layout/cycle4#4"/>
    <dgm:cxn modelId="{587B9879-9A7C-4B8A-BDC6-C2791356B592}" type="presParOf" srcId="{1CD9FB7C-7577-4D40-9CEE-60F8E998694B}" destId="{1A496908-937F-4E8F-8F95-B493B686324C}" srcOrd="0" destOrd="0" presId="urn:microsoft.com/office/officeart/2005/8/layout/cycle4#4"/>
    <dgm:cxn modelId="{8167656A-4447-47ED-BD2A-6B92B1F99416}" type="presParOf" srcId="{1CD9FB7C-7577-4D40-9CEE-60F8E998694B}" destId="{F1B55013-F840-4B66-B557-2A20B2F5023A}" srcOrd="1" destOrd="0" presId="urn:microsoft.com/office/officeart/2005/8/layout/cycle4#4"/>
    <dgm:cxn modelId="{1097666F-C871-4558-B663-5E8345C73AFC}" type="presParOf" srcId="{1CD9FB7C-7577-4D40-9CEE-60F8E998694B}" destId="{05C84D12-E65D-493D-A26C-2C468054CBE1}" srcOrd="2" destOrd="0" presId="urn:microsoft.com/office/officeart/2005/8/layout/cycle4#4"/>
    <dgm:cxn modelId="{1B1FA151-67CA-461B-81F0-57305610AF73}" type="presParOf" srcId="{1CD9FB7C-7577-4D40-9CEE-60F8E998694B}" destId="{71C2B20D-A646-4C40-A016-8B9B61F58855}" srcOrd="3" destOrd="0" presId="urn:microsoft.com/office/officeart/2005/8/layout/cycle4#4"/>
    <dgm:cxn modelId="{905B9F03-7689-4C06-A0FC-860052B1A2C5}" type="presParOf" srcId="{1CD9FB7C-7577-4D40-9CEE-60F8E998694B}" destId="{D521A663-F24A-4484-B5A7-60D9C44046A3}" srcOrd="4" destOrd="0" presId="urn:microsoft.com/office/officeart/2005/8/layout/cycle4#4"/>
    <dgm:cxn modelId="{903AF588-C778-4A6F-9C2C-D9FAC4A98759}" type="presParOf" srcId="{7F7391E6-AD81-41BC-8705-74F73A012568}" destId="{02F1B876-27AE-4C04-8FDF-C231D5DB7113}" srcOrd="2" destOrd="0" presId="urn:microsoft.com/office/officeart/2005/8/layout/cycle4#4"/>
    <dgm:cxn modelId="{7786754F-C97E-49EC-BF18-B5A69C0E19A3}" type="presParOf" srcId="{7F7391E6-AD81-41BC-8705-74F73A012568}" destId="{07743546-4797-444A-92D7-4E1E77BBC57D}" srcOrd="3" destOrd="0" presId="urn:microsoft.com/office/officeart/2005/8/layout/cycle4#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E6F3B2E-F2B1-46B0-A68D-5F0AB87F62C7}" type="doc">
      <dgm:prSet loTypeId="urn:microsoft.com/office/officeart/2005/8/layout/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4C8510BD-70BF-4CF7-85A3-8FD366FDC3E3}">
      <dgm:prSet phldrT="[Text]" custT="1"/>
      <dgm:spPr>
        <a:solidFill>
          <a:srgbClr val="800000"/>
        </a:solidFill>
      </dgm:spPr>
      <dgm:t>
        <a:bodyPr/>
        <a:lstStyle/>
        <a:p>
          <a:r>
            <a:rPr lang="en-US" sz="1800" cap="small" baseline="0" dirty="0" smtClean="0"/>
            <a:t>Model Based Control</a:t>
          </a:r>
          <a:endParaRPr lang="en-US" sz="1800" cap="small" baseline="0" dirty="0"/>
        </a:p>
      </dgm:t>
    </dgm:pt>
    <dgm:pt modelId="{6E4D3C9F-428A-4B9B-B04F-D8D9CDA70F4B}" type="parTrans" cxnId="{7AA8F036-7A0F-4A85-8000-7B2519CE25E4}">
      <dgm:prSet/>
      <dgm:spPr/>
      <dgm:t>
        <a:bodyPr/>
        <a:lstStyle/>
        <a:p>
          <a:endParaRPr lang="en-US" sz="1400" cap="small" baseline="0"/>
        </a:p>
      </dgm:t>
    </dgm:pt>
    <dgm:pt modelId="{D6D5EE35-E66B-46E4-B55C-4087C92D087B}" type="sibTrans" cxnId="{7AA8F036-7A0F-4A85-8000-7B2519CE25E4}">
      <dgm:prSet/>
      <dgm:spPr/>
      <dgm:t>
        <a:bodyPr/>
        <a:lstStyle/>
        <a:p>
          <a:endParaRPr lang="en-US" sz="1400" cap="small" baseline="0"/>
        </a:p>
      </dgm:t>
    </dgm:pt>
    <dgm:pt modelId="{5EA50A87-98DE-4D38-BE03-7FBCE10E34D4}" type="pres">
      <dgm:prSet presAssocID="{EE6F3B2E-F2B1-46B0-A68D-5F0AB87F62C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E894F3A-EBD2-486A-B859-332909F31BBE}" type="pres">
      <dgm:prSet presAssocID="{4C8510BD-70BF-4CF7-85A3-8FD366FDC3E3}" presName="parentLin" presStyleCnt="0"/>
      <dgm:spPr/>
    </dgm:pt>
    <dgm:pt modelId="{279E319F-8780-4DEC-A911-45B3FD322996}" type="pres">
      <dgm:prSet presAssocID="{4C8510BD-70BF-4CF7-85A3-8FD366FDC3E3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F0B97320-8D04-42CD-9635-14397EA9ABC7}" type="pres">
      <dgm:prSet presAssocID="{4C8510BD-70BF-4CF7-85A3-8FD366FDC3E3}" presName="parentText" presStyleLbl="node1" presStyleIdx="0" presStyleCnt="1" custScaleX="99161" custLinFactX="29124" custLinFactNeighborX="100000" custLinFactNeighborY="-64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ED67B0-B1A6-4CFB-80AC-AC3DE1B180C9}" type="pres">
      <dgm:prSet presAssocID="{4C8510BD-70BF-4CF7-85A3-8FD366FDC3E3}" presName="negativeSpace" presStyleCnt="0"/>
      <dgm:spPr/>
    </dgm:pt>
    <dgm:pt modelId="{56C2E7D8-A8B5-4C4F-961C-28AD0A253014}" type="pres">
      <dgm:prSet presAssocID="{4C8510BD-70BF-4CF7-85A3-8FD366FDC3E3}" presName="childText" presStyleLbl="conFgAcc1" presStyleIdx="0" presStyleCnt="1" custScaleX="71433" custLinFactNeighborX="29469" custLinFactNeighborY="-10186">
        <dgm:presLayoutVars>
          <dgm:bulletEnabled val="1"/>
        </dgm:presLayoutVars>
      </dgm:prSet>
      <dgm:spPr/>
    </dgm:pt>
  </dgm:ptLst>
  <dgm:cxnLst>
    <dgm:cxn modelId="{FBB2953A-DF0D-413A-853E-1D25D65302BF}" type="presOf" srcId="{EE6F3B2E-F2B1-46B0-A68D-5F0AB87F62C7}" destId="{5EA50A87-98DE-4D38-BE03-7FBCE10E34D4}" srcOrd="0" destOrd="0" presId="urn:microsoft.com/office/officeart/2005/8/layout/list1"/>
    <dgm:cxn modelId="{7AA8F036-7A0F-4A85-8000-7B2519CE25E4}" srcId="{EE6F3B2E-F2B1-46B0-A68D-5F0AB87F62C7}" destId="{4C8510BD-70BF-4CF7-85A3-8FD366FDC3E3}" srcOrd="0" destOrd="0" parTransId="{6E4D3C9F-428A-4B9B-B04F-D8D9CDA70F4B}" sibTransId="{D6D5EE35-E66B-46E4-B55C-4087C92D087B}"/>
    <dgm:cxn modelId="{A1F6F6F9-8408-4408-B44C-10A772C29C0F}" type="presOf" srcId="{4C8510BD-70BF-4CF7-85A3-8FD366FDC3E3}" destId="{F0B97320-8D04-42CD-9635-14397EA9ABC7}" srcOrd="1" destOrd="0" presId="urn:microsoft.com/office/officeart/2005/8/layout/list1"/>
    <dgm:cxn modelId="{605CDEB5-4ED5-40D3-AA82-F6F4257AD2DF}" type="presOf" srcId="{4C8510BD-70BF-4CF7-85A3-8FD366FDC3E3}" destId="{279E319F-8780-4DEC-A911-45B3FD322996}" srcOrd="0" destOrd="0" presId="urn:microsoft.com/office/officeart/2005/8/layout/list1"/>
    <dgm:cxn modelId="{2677D2B1-C852-4BE1-88FB-C8E21BC6A6EC}" type="presParOf" srcId="{5EA50A87-98DE-4D38-BE03-7FBCE10E34D4}" destId="{7E894F3A-EBD2-486A-B859-332909F31BBE}" srcOrd="0" destOrd="0" presId="urn:microsoft.com/office/officeart/2005/8/layout/list1"/>
    <dgm:cxn modelId="{BA969488-B391-4666-AD16-0AA979F03AE4}" type="presParOf" srcId="{7E894F3A-EBD2-486A-B859-332909F31BBE}" destId="{279E319F-8780-4DEC-A911-45B3FD322996}" srcOrd="0" destOrd="0" presId="urn:microsoft.com/office/officeart/2005/8/layout/list1"/>
    <dgm:cxn modelId="{4B141BBA-5277-4AC7-B443-C079CEBF59C2}" type="presParOf" srcId="{7E894F3A-EBD2-486A-B859-332909F31BBE}" destId="{F0B97320-8D04-42CD-9635-14397EA9ABC7}" srcOrd="1" destOrd="0" presId="urn:microsoft.com/office/officeart/2005/8/layout/list1"/>
    <dgm:cxn modelId="{4D8BE0DB-94C7-4E64-B760-7D5D76972917}" type="presParOf" srcId="{5EA50A87-98DE-4D38-BE03-7FBCE10E34D4}" destId="{2DED67B0-B1A6-4CFB-80AC-AC3DE1B180C9}" srcOrd="1" destOrd="0" presId="urn:microsoft.com/office/officeart/2005/8/layout/list1"/>
    <dgm:cxn modelId="{0E2BADF6-7DD7-4B66-9ACF-BCBCBD044CC5}" type="presParOf" srcId="{5EA50A87-98DE-4D38-BE03-7FBCE10E34D4}" destId="{56C2E7D8-A8B5-4C4F-961C-28AD0A253014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E6F3B2E-F2B1-46B0-A68D-5F0AB87F62C7}" type="doc">
      <dgm:prSet loTypeId="urn:microsoft.com/office/officeart/2005/8/layout/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4C8510BD-70BF-4CF7-85A3-8FD366FDC3E3}">
      <dgm:prSet phldrT="[Text]" custT="1"/>
      <dgm:spPr/>
      <dgm:t>
        <a:bodyPr/>
        <a:lstStyle/>
        <a:p>
          <a:r>
            <a:rPr lang="en-US" sz="1800" cap="small" baseline="0" dirty="0" smtClean="0"/>
            <a:t>Verification </a:t>
          </a:r>
          <a:r>
            <a:rPr lang="en-US" sz="1800" cap="small" baseline="0" dirty="0" err="1" smtClean="0"/>
            <a:t>vs</a:t>
          </a:r>
          <a:r>
            <a:rPr lang="en-US" sz="1800" cap="small" baseline="0" dirty="0" smtClean="0"/>
            <a:t> Validation</a:t>
          </a:r>
          <a:endParaRPr lang="en-US" sz="1800" cap="small" baseline="0" dirty="0"/>
        </a:p>
      </dgm:t>
    </dgm:pt>
    <dgm:pt modelId="{6E4D3C9F-428A-4B9B-B04F-D8D9CDA70F4B}" type="parTrans" cxnId="{7AA8F036-7A0F-4A85-8000-7B2519CE25E4}">
      <dgm:prSet/>
      <dgm:spPr/>
      <dgm:t>
        <a:bodyPr/>
        <a:lstStyle/>
        <a:p>
          <a:endParaRPr lang="en-US" sz="1400" cap="small" baseline="0"/>
        </a:p>
      </dgm:t>
    </dgm:pt>
    <dgm:pt modelId="{D6D5EE35-E66B-46E4-B55C-4087C92D087B}" type="sibTrans" cxnId="{7AA8F036-7A0F-4A85-8000-7B2519CE25E4}">
      <dgm:prSet/>
      <dgm:spPr/>
      <dgm:t>
        <a:bodyPr/>
        <a:lstStyle/>
        <a:p>
          <a:endParaRPr lang="en-US" sz="1400" cap="small" baseline="0"/>
        </a:p>
      </dgm:t>
    </dgm:pt>
    <dgm:pt modelId="{502D9B8E-E331-438A-AA08-584A0911240D}">
      <dgm:prSet phldrT="[Text]" custT="1"/>
      <dgm:spPr/>
      <dgm:t>
        <a:bodyPr/>
        <a:lstStyle/>
        <a:p>
          <a:r>
            <a:rPr lang="en-US" sz="1800" cap="small" baseline="0" dirty="0" smtClean="0"/>
            <a:t>Model in Loop (</a:t>
          </a:r>
          <a:r>
            <a:rPr lang="en-US" sz="1800" cap="small" baseline="0" dirty="0" err="1" smtClean="0"/>
            <a:t>MiL</a:t>
          </a:r>
          <a:r>
            <a:rPr lang="en-US" sz="1800" cap="small" baseline="0" dirty="0" smtClean="0"/>
            <a:t>)</a:t>
          </a:r>
          <a:endParaRPr lang="en-US" sz="1800" cap="small" baseline="0" dirty="0"/>
        </a:p>
      </dgm:t>
    </dgm:pt>
    <dgm:pt modelId="{44F03A72-663E-4CB1-B104-DE54E8F34DD1}" type="parTrans" cxnId="{A4A535FA-3E24-4CC4-8180-09DF7F16F1D9}">
      <dgm:prSet/>
      <dgm:spPr/>
      <dgm:t>
        <a:bodyPr/>
        <a:lstStyle/>
        <a:p>
          <a:endParaRPr lang="en-US" sz="1400" cap="small" baseline="0"/>
        </a:p>
      </dgm:t>
    </dgm:pt>
    <dgm:pt modelId="{78445780-5922-479E-860F-75F2E85872D8}" type="sibTrans" cxnId="{A4A535FA-3E24-4CC4-8180-09DF7F16F1D9}">
      <dgm:prSet/>
      <dgm:spPr/>
      <dgm:t>
        <a:bodyPr/>
        <a:lstStyle/>
        <a:p>
          <a:endParaRPr lang="en-US" sz="1400" cap="small" baseline="0"/>
        </a:p>
      </dgm:t>
    </dgm:pt>
    <dgm:pt modelId="{6558200C-A05D-491B-9D8C-3C2260F87124}">
      <dgm:prSet phldrT="[Text]" custT="1"/>
      <dgm:spPr/>
      <dgm:t>
        <a:bodyPr/>
        <a:lstStyle/>
        <a:p>
          <a:r>
            <a:rPr lang="en-US" sz="1800" cap="small" baseline="0" dirty="0" smtClean="0"/>
            <a:t>Software in Loop (</a:t>
          </a:r>
          <a:r>
            <a:rPr lang="en-US" sz="1800" cap="small" baseline="0" dirty="0" err="1" smtClean="0"/>
            <a:t>SiL</a:t>
          </a:r>
          <a:r>
            <a:rPr lang="en-US" sz="1800" cap="small" baseline="0" dirty="0" smtClean="0"/>
            <a:t>)</a:t>
          </a:r>
          <a:endParaRPr lang="en-US" sz="1800" cap="small" baseline="0" dirty="0"/>
        </a:p>
      </dgm:t>
    </dgm:pt>
    <dgm:pt modelId="{C80E858B-A29A-441E-89C1-95FA9A6A93A0}" type="parTrans" cxnId="{EE39D64A-CC24-4ECE-91F6-BCC9B3E7296C}">
      <dgm:prSet/>
      <dgm:spPr/>
      <dgm:t>
        <a:bodyPr/>
        <a:lstStyle/>
        <a:p>
          <a:endParaRPr lang="en-US" sz="1400" cap="small" baseline="0"/>
        </a:p>
      </dgm:t>
    </dgm:pt>
    <dgm:pt modelId="{D80FFB5A-5166-4F95-AF76-FB73B2C3D21C}" type="sibTrans" cxnId="{EE39D64A-CC24-4ECE-91F6-BCC9B3E7296C}">
      <dgm:prSet/>
      <dgm:spPr/>
      <dgm:t>
        <a:bodyPr/>
        <a:lstStyle/>
        <a:p>
          <a:endParaRPr lang="en-US" sz="1400" cap="small" baseline="0"/>
        </a:p>
      </dgm:t>
    </dgm:pt>
    <dgm:pt modelId="{5689298D-4F38-4B94-A943-B3CC84C3EEC4}">
      <dgm:prSet phldrT="[Text]" custT="1"/>
      <dgm:spPr/>
      <dgm:t>
        <a:bodyPr/>
        <a:lstStyle/>
        <a:p>
          <a:r>
            <a:rPr lang="en-US" sz="1800" cap="small" baseline="0" dirty="0" smtClean="0"/>
            <a:t>Processor in Loop (</a:t>
          </a:r>
          <a:r>
            <a:rPr lang="en-US" sz="1800" cap="small" baseline="0" dirty="0" err="1" smtClean="0"/>
            <a:t>PiL</a:t>
          </a:r>
          <a:r>
            <a:rPr lang="en-US" sz="1800" cap="small" baseline="0" dirty="0" smtClean="0"/>
            <a:t>)</a:t>
          </a:r>
          <a:endParaRPr lang="en-US" sz="1800" cap="small" baseline="0" dirty="0"/>
        </a:p>
      </dgm:t>
    </dgm:pt>
    <dgm:pt modelId="{51ECA4BB-0C63-429C-B2B1-AFADB1D449ED}" type="parTrans" cxnId="{3E32DE35-20C8-4E8E-983E-4650910F8FCB}">
      <dgm:prSet/>
      <dgm:spPr/>
      <dgm:t>
        <a:bodyPr/>
        <a:lstStyle/>
        <a:p>
          <a:endParaRPr lang="en-US" sz="1400" cap="small" baseline="0"/>
        </a:p>
      </dgm:t>
    </dgm:pt>
    <dgm:pt modelId="{62D252CF-A9FB-4E54-8CB0-81AF2C1128FB}" type="sibTrans" cxnId="{3E32DE35-20C8-4E8E-983E-4650910F8FCB}">
      <dgm:prSet/>
      <dgm:spPr/>
      <dgm:t>
        <a:bodyPr/>
        <a:lstStyle/>
        <a:p>
          <a:endParaRPr lang="en-US" sz="1400" cap="small" baseline="0"/>
        </a:p>
      </dgm:t>
    </dgm:pt>
    <dgm:pt modelId="{244883CA-8C37-4A24-9838-A7B3FA294229}">
      <dgm:prSet phldrT="[Text]" custT="1"/>
      <dgm:spPr/>
      <dgm:t>
        <a:bodyPr/>
        <a:lstStyle/>
        <a:p>
          <a:r>
            <a:rPr lang="en-US" sz="1800" cap="small" baseline="0" dirty="0" smtClean="0"/>
            <a:t>Hardware in Loop (HiL)</a:t>
          </a:r>
          <a:endParaRPr lang="en-US" sz="1800" cap="small" baseline="0" dirty="0"/>
        </a:p>
      </dgm:t>
    </dgm:pt>
    <dgm:pt modelId="{4DB005FC-2E5D-4ADE-90C7-7A0C19B1D4FF}" type="parTrans" cxnId="{DF649CCE-5B46-4286-AA2C-776C00BFBA0C}">
      <dgm:prSet/>
      <dgm:spPr/>
      <dgm:t>
        <a:bodyPr/>
        <a:lstStyle/>
        <a:p>
          <a:endParaRPr lang="en-US" sz="1400" cap="small" baseline="0"/>
        </a:p>
      </dgm:t>
    </dgm:pt>
    <dgm:pt modelId="{185EF613-E3BA-4181-BD54-A63EF8E29180}" type="sibTrans" cxnId="{DF649CCE-5B46-4286-AA2C-776C00BFBA0C}">
      <dgm:prSet/>
      <dgm:spPr/>
      <dgm:t>
        <a:bodyPr/>
        <a:lstStyle/>
        <a:p>
          <a:endParaRPr lang="en-US" sz="1400" cap="small" baseline="0"/>
        </a:p>
      </dgm:t>
    </dgm:pt>
    <dgm:pt modelId="{447B8943-D892-45F1-8479-322B1126573E}">
      <dgm:prSet phldrT="[Text]" custT="1"/>
      <dgm:spPr/>
      <dgm:t>
        <a:bodyPr/>
        <a:lstStyle/>
        <a:p>
          <a:r>
            <a:rPr lang="en-US" sz="1800" cap="small" baseline="0" dirty="0" smtClean="0"/>
            <a:t>Rapid Prototyping (RP)</a:t>
          </a:r>
          <a:endParaRPr lang="en-US" sz="1800" cap="small" baseline="0" dirty="0"/>
        </a:p>
      </dgm:t>
    </dgm:pt>
    <dgm:pt modelId="{1446ACB4-8DD5-4EB7-B535-CC702630DE6A}" type="parTrans" cxnId="{C1B42FC7-C5D8-4588-95EE-C02E8FDED76E}">
      <dgm:prSet/>
      <dgm:spPr/>
      <dgm:t>
        <a:bodyPr/>
        <a:lstStyle/>
        <a:p>
          <a:endParaRPr lang="en-US"/>
        </a:p>
      </dgm:t>
    </dgm:pt>
    <dgm:pt modelId="{72160B9F-33AD-4AF4-88BA-B772A9255C8E}" type="sibTrans" cxnId="{C1B42FC7-C5D8-4588-95EE-C02E8FDED76E}">
      <dgm:prSet/>
      <dgm:spPr/>
      <dgm:t>
        <a:bodyPr/>
        <a:lstStyle/>
        <a:p>
          <a:endParaRPr lang="en-US"/>
        </a:p>
      </dgm:t>
    </dgm:pt>
    <dgm:pt modelId="{5EA50A87-98DE-4D38-BE03-7FBCE10E34D4}" type="pres">
      <dgm:prSet presAssocID="{EE6F3B2E-F2B1-46B0-A68D-5F0AB87F62C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E894F3A-EBD2-486A-B859-332909F31BBE}" type="pres">
      <dgm:prSet presAssocID="{4C8510BD-70BF-4CF7-85A3-8FD366FDC3E3}" presName="parentLin" presStyleCnt="0"/>
      <dgm:spPr/>
    </dgm:pt>
    <dgm:pt modelId="{279E319F-8780-4DEC-A911-45B3FD322996}" type="pres">
      <dgm:prSet presAssocID="{4C8510BD-70BF-4CF7-85A3-8FD366FDC3E3}" presName="parentLeftMargin" presStyleLbl="node1" presStyleIdx="0" presStyleCnt="6"/>
      <dgm:spPr/>
      <dgm:t>
        <a:bodyPr/>
        <a:lstStyle/>
        <a:p>
          <a:endParaRPr lang="en-US"/>
        </a:p>
      </dgm:t>
    </dgm:pt>
    <dgm:pt modelId="{F0B97320-8D04-42CD-9635-14397EA9ABC7}" type="pres">
      <dgm:prSet presAssocID="{4C8510BD-70BF-4CF7-85A3-8FD366FDC3E3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ED67B0-B1A6-4CFB-80AC-AC3DE1B180C9}" type="pres">
      <dgm:prSet presAssocID="{4C8510BD-70BF-4CF7-85A3-8FD366FDC3E3}" presName="negativeSpace" presStyleCnt="0"/>
      <dgm:spPr/>
    </dgm:pt>
    <dgm:pt modelId="{56C2E7D8-A8B5-4C4F-961C-28AD0A253014}" type="pres">
      <dgm:prSet presAssocID="{4C8510BD-70BF-4CF7-85A3-8FD366FDC3E3}" presName="childText" presStyleLbl="conFgAcc1" presStyleIdx="0" presStyleCnt="6">
        <dgm:presLayoutVars>
          <dgm:bulletEnabled val="1"/>
        </dgm:presLayoutVars>
      </dgm:prSet>
      <dgm:spPr/>
    </dgm:pt>
    <dgm:pt modelId="{75467F3E-CC9B-4BC6-A663-416BB8024504}" type="pres">
      <dgm:prSet presAssocID="{D6D5EE35-E66B-46E4-B55C-4087C92D087B}" presName="spaceBetweenRectangles" presStyleCnt="0"/>
      <dgm:spPr/>
    </dgm:pt>
    <dgm:pt modelId="{1B5A1DE5-94A8-4837-B299-FF125EAFAE2E}" type="pres">
      <dgm:prSet presAssocID="{502D9B8E-E331-438A-AA08-584A0911240D}" presName="parentLin" presStyleCnt="0"/>
      <dgm:spPr/>
    </dgm:pt>
    <dgm:pt modelId="{5A618F88-E50F-4534-9395-8AC17BA4CDF8}" type="pres">
      <dgm:prSet presAssocID="{502D9B8E-E331-438A-AA08-584A0911240D}" presName="parentLeftMargin" presStyleLbl="node1" presStyleIdx="0" presStyleCnt="6"/>
      <dgm:spPr/>
      <dgm:t>
        <a:bodyPr/>
        <a:lstStyle/>
        <a:p>
          <a:endParaRPr lang="en-US"/>
        </a:p>
      </dgm:t>
    </dgm:pt>
    <dgm:pt modelId="{7A909941-9DCB-4614-A7B2-5194FE1C2306}" type="pres">
      <dgm:prSet presAssocID="{502D9B8E-E331-438A-AA08-584A0911240D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DCCFFD-2EC1-42B8-A47D-09E39C59BC58}" type="pres">
      <dgm:prSet presAssocID="{502D9B8E-E331-438A-AA08-584A0911240D}" presName="negativeSpace" presStyleCnt="0"/>
      <dgm:spPr/>
    </dgm:pt>
    <dgm:pt modelId="{88BAFD0A-5C25-4EA9-9C68-4C7232096E10}" type="pres">
      <dgm:prSet presAssocID="{502D9B8E-E331-438A-AA08-584A0911240D}" presName="childText" presStyleLbl="conFgAcc1" presStyleIdx="1" presStyleCnt="6">
        <dgm:presLayoutVars>
          <dgm:bulletEnabled val="1"/>
        </dgm:presLayoutVars>
      </dgm:prSet>
      <dgm:spPr/>
    </dgm:pt>
    <dgm:pt modelId="{B82AEFC0-2482-4A49-A76A-E07FF5C40021}" type="pres">
      <dgm:prSet presAssocID="{78445780-5922-479E-860F-75F2E85872D8}" presName="spaceBetweenRectangles" presStyleCnt="0"/>
      <dgm:spPr/>
    </dgm:pt>
    <dgm:pt modelId="{F6C193BE-E925-48FF-88F7-66386A65BCB7}" type="pres">
      <dgm:prSet presAssocID="{6558200C-A05D-491B-9D8C-3C2260F87124}" presName="parentLin" presStyleCnt="0"/>
      <dgm:spPr/>
    </dgm:pt>
    <dgm:pt modelId="{F9E3FF30-329B-48B2-927A-4D3D7ED5C225}" type="pres">
      <dgm:prSet presAssocID="{6558200C-A05D-491B-9D8C-3C2260F87124}" presName="parentLeftMargin" presStyleLbl="node1" presStyleIdx="1" presStyleCnt="6"/>
      <dgm:spPr/>
      <dgm:t>
        <a:bodyPr/>
        <a:lstStyle/>
        <a:p>
          <a:endParaRPr lang="en-US"/>
        </a:p>
      </dgm:t>
    </dgm:pt>
    <dgm:pt modelId="{E553DB39-EF50-4EC0-B10B-B7BC141D7AA9}" type="pres">
      <dgm:prSet presAssocID="{6558200C-A05D-491B-9D8C-3C2260F87124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5574CA-E5C6-4DF7-8F8A-DBE05C5E8D21}" type="pres">
      <dgm:prSet presAssocID="{6558200C-A05D-491B-9D8C-3C2260F87124}" presName="negativeSpace" presStyleCnt="0"/>
      <dgm:spPr/>
    </dgm:pt>
    <dgm:pt modelId="{54834D19-54A4-48C0-A2BB-0611F6080EC9}" type="pres">
      <dgm:prSet presAssocID="{6558200C-A05D-491B-9D8C-3C2260F87124}" presName="childText" presStyleLbl="conFgAcc1" presStyleIdx="2" presStyleCnt="6">
        <dgm:presLayoutVars>
          <dgm:bulletEnabled val="1"/>
        </dgm:presLayoutVars>
      </dgm:prSet>
      <dgm:spPr/>
    </dgm:pt>
    <dgm:pt modelId="{758822BB-B3D7-4F96-8CAA-44C941C3BABC}" type="pres">
      <dgm:prSet presAssocID="{D80FFB5A-5166-4F95-AF76-FB73B2C3D21C}" presName="spaceBetweenRectangles" presStyleCnt="0"/>
      <dgm:spPr/>
    </dgm:pt>
    <dgm:pt modelId="{46E1190A-3B01-4829-A399-7F84D522F4BF}" type="pres">
      <dgm:prSet presAssocID="{5689298D-4F38-4B94-A943-B3CC84C3EEC4}" presName="parentLin" presStyleCnt="0"/>
      <dgm:spPr/>
    </dgm:pt>
    <dgm:pt modelId="{2E82BE5A-4013-4455-BA4C-A6D255CDAB50}" type="pres">
      <dgm:prSet presAssocID="{5689298D-4F38-4B94-A943-B3CC84C3EEC4}" presName="parentLeftMargin" presStyleLbl="node1" presStyleIdx="2" presStyleCnt="6"/>
      <dgm:spPr/>
      <dgm:t>
        <a:bodyPr/>
        <a:lstStyle/>
        <a:p>
          <a:endParaRPr lang="en-US"/>
        </a:p>
      </dgm:t>
    </dgm:pt>
    <dgm:pt modelId="{3BC13BC1-89F5-4F1E-834F-444F68BFF787}" type="pres">
      <dgm:prSet presAssocID="{5689298D-4F38-4B94-A943-B3CC84C3EEC4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37FDB3-A664-421D-9595-DD24239AD642}" type="pres">
      <dgm:prSet presAssocID="{5689298D-4F38-4B94-A943-B3CC84C3EEC4}" presName="negativeSpace" presStyleCnt="0"/>
      <dgm:spPr/>
    </dgm:pt>
    <dgm:pt modelId="{AE4F6BF9-881E-477D-AE06-CB9BD26A59A4}" type="pres">
      <dgm:prSet presAssocID="{5689298D-4F38-4B94-A943-B3CC84C3EEC4}" presName="childText" presStyleLbl="conFgAcc1" presStyleIdx="3" presStyleCnt="6">
        <dgm:presLayoutVars>
          <dgm:bulletEnabled val="1"/>
        </dgm:presLayoutVars>
      </dgm:prSet>
      <dgm:spPr/>
    </dgm:pt>
    <dgm:pt modelId="{BE7DF7F0-56C1-493D-B1BB-36BCEA900B0A}" type="pres">
      <dgm:prSet presAssocID="{62D252CF-A9FB-4E54-8CB0-81AF2C1128FB}" presName="spaceBetweenRectangles" presStyleCnt="0"/>
      <dgm:spPr/>
    </dgm:pt>
    <dgm:pt modelId="{1D0AD55F-A613-4756-AD85-81E202F9DBC4}" type="pres">
      <dgm:prSet presAssocID="{244883CA-8C37-4A24-9838-A7B3FA294229}" presName="parentLin" presStyleCnt="0"/>
      <dgm:spPr/>
    </dgm:pt>
    <dgm:pt modelId="{C33C0852-ACC7-46F1-9F8A-B6A14612850A}" type="pres">
      <dgm:prSet presAssocID="{244883CA-8C37-4A24-9838-A7B3FA294229}" presName="parentLeftMargin" presStyleLbl="node1" presStyleIdx="3" presStyleCnt="6"/>
      <dgm:spPr/>
      <dgm:t>
        <a:bodyPr/>
        <a:lstStyle/>
        <a:p>
          <a:endParaRPr lang="en-US"/>
        </a:p>
      </dgm:t>
    </dgm:pt>
    <dgm:pt modelId="{76877537-78A7-478B-A2FD-8833452C3E9B}" type="pres">
      <dgm:prSet presAssocID="{244883CA-8C37-4A24-9838-A7B3FA294229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BE83A7-D61A-4716-8966-3B2DB1C02F52}" type="pres">
      <dgm:prSet presAssocID="{244883CA-8C37-4A24-9838-A7B3FA294229}" presName="negativeSpace" presStyleCnt="0"/>
      <dgm:spPr/>
    </dgm:pt>
    <dgm:pt modelId="{A4B577FA-1A9B-4CE9-B543-7D825D70EB3F}" type="pres">
      <dgm:prSet presAssocID="{244883CA-8C37-4A24-9838-A7B3FA294229}" presName="childText" presStyleLbl="conFgAcc1" presStyleIdx="4" presStyleCnt="6">
        <dgm:presLayoutVars>
          <dgm:bulletEnabled val="1"/>
        </dgm:presLayoutVars>
      </dgm:prSet>
      <dgm:spPr/>
    </dgm:pt>
    <dgm:pt modelId="{31CBD4A9-1F6D-4EB9-9995-1128FE4EC60E}" type="pres">
      <dgm:prSet presAssocID="{185EF613-E3BA-4181-BD54-A63EF8E29180}" presName="spaceBetweenRectangles" presStyleCnt="0"/>
      <dgm:spPr/>
    </dgm:pt>
    <dgm:pt modelId="{9DFAEDD5-2394-4FD3-A56D-2CA72C67AC29}" type="pres">
      <dgm:prSet presAssocID="{447B8943-D892-45F1-8479-322B1126573E}" presName="parentLin" presStyleCnt="0"/>
      <dgm:spPr/>
    </dgm:pt>
    <dgm:pt modelId="{DC626BDE-81CB-4A3A-BEF9-BCD7ED2B3C8F}" type="pres">
      <dgm:prSet presAssocID="{447B8943-D892-45F1-8479-322B1126573E}" presName="parentLeftMargin" presStyleLbl="node1" presStyleIdx="4" presStyleCnt="6"/>
      <dgm:spPr/>
      <dgm:t>
        <a:bodyPr/>
        <a:lstStyle/>
        <a:p>
          <a:endParaRPr lang="en-US"/>
        </a:p>
      </dgm:t>
    </dgm:pt>
    <dgm:pt modelId="{D12755E6-F6F3-4CAB-904E-2B92594CCD98}" type="pres">
      <dgm:prSet presAssocID="{447B8943-D892-45F1-8479-322B1126573E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38ED62-0F6A-40F9-A6BE-87090903E011}" type="pres">
      <dgm:prSet presAssocID="{447B8943-D892-45F1-8479-322B1126573E}" presName="negativeSpace" presStyleCnt="0"/>
      <dgm:spPr/>
    </dgm:pt>
    <dgm:pt modelId="{E42161D2-7E81-4799-951A-59258525AF11}" type="pres">
      <dgm:prSet presAssocID="{447B8943-D892-45F1-8479-322B1126573E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3BEE6BD3-1DE2-4052-A2C6-271FD90A5B9D}" type="presOf" srcId="{244883CA-8C37-4A24-9838-A7B3FA294229}" destId="{C33C0852-ACC7-46F1-9F8A-B6A14612850A}" srcOrd="0" destOrd="0" presId="urn:microsoft.com/office/officeart/2005/8/layout/list1"/>
    <dgm:cxn modelId="{3541F7AD-1068-4901-984A-9EEF62AD5A30}" type="presOf" srcId="{EE6F3B2E-F2B1-46B0-A68D-5F0AB87F62C7}" destId="{5EA50A87-98DE-4D38-BE03-7FBCE10E34D4}" srcOrd="0" destOrd="0" presId="urn:microsoft.com/office/officeart/2005/8/layout/list1"/>
    <dgm:cxn modelId="{CC9D50F0-AF33-4700-BFF8-52247D06F15A}" type="presOf" srcId="{4C8510BD-70BF-4CF7-85A3-8FD366FDC3E3}" destId="{F0B97320-8D04-42CD-9635-14397EA9ABC7}" srcOrd="1" destOrd="0" presId="urn:microsoft.com/office/officeart/2005/8/layout/list1"/>
    <dgm:cxn modelId="{EEBDD7F9-0F96-426D-8CC5-3D41689543B7}" type="presOf" srcId="{6558200C-A05D-491B-9D8C-3C2260F87124}" destId="{E553DB39-EF50-4EC0-B10B-B7BC141D7AA9}" srcOrd="1" destOrd="0" presId="urn:microsoft.com/office/officeart/2005/8/layout/list1"/>
    <dgm:cxn modelId="{FCAAEFAC-AD0B-42DC-9FAF-FDC89806BA05}" type="presOf" srcId="{5689298D-4F38-4B94-A943-B3CC84C3EEC4}" destId="{3BC13BC1-89F5-4F1E-834F-444F68BFF787}" srcOrd="1" destOrd="0" presId="urn:microsoft.com/office/officeart/2005/8/layout/list1"/>
    <dgm:cxn modelId="{B51D3288-7478-444E-BFD3-85055C1A4D47}" type="presOf" srcId="{502D9B8E-E331-438A-AA08-584A0911240D}" destId="{7A909941-9DCB-4614-A7B2-5194FE1C2306}" srcOrd="1" destOrd="0" presId="urn:microsoft.com/office/officeart/2005/8/layout/list1"/>
    <dgm:cxn modelId="{A318B908-108B-40B5-8A49-877DDE37C3F6}" type="presOf" srcId="{6558200C-A05D-491B-9D8C-3C2260F87124}" destId="{F9E3FF30-329B-48B2-927A-4D3D7ED5C225}" srcOrd="0" destOrd="0" presId="urn:microsoft.com/office/officeart/2005/8/layout/list1"/>
    <dgm:cxn modelId="{57359BE3-A255-41A5-9234-F2A40CE80187}" type="presOf" srcId="{4C8510BD-70BF-4CF7-85A3-8FD366FDC3E3}" destId="{279E319F-8780-4DEC-A911-45B3FD322996}" srcOrd="0" destOrd="0" presId="urn:microsoft.com/office/officeart/2005/8/layout/list1"/>
    <dgm:cxn modelId="{29C4C6C0-6E11-4C7E-AD03-8A20CFE9230D}" type="presOf" srcId="{447B8943-D892-45F1-8479-322B1126573E}" destId="{D12755E6-F6F3-4CAB-904E-2B92594CCD98}" srcOrd="1" destOrd="0" presId="urn:microsoft.com/office/officeart/2005/8/layout/list1"/>
    <dgm:cxn modelId="{EE39D64A-CC24-4ECE-91F6-BCC9B3E7296C}" srcId="{EE6F3B2E-F2B1-46B0-A68D-5F0AB87F62C7}" destId="{6558200C-A05D-491B-9D8C-3C2260F87124}" srcOrd="2" destOrd="0" parTransId="{C80E858B-A29A-441E-89C1-95FA9A6A93A0}" sibTransId="{D80FFB5A-5166-4F95-AF76-FB73B2C3D21C}"/>
    <dgm:cxn modelId="{915D4B31-3DDA-440C-B1D6-71B6FF9CD1A9}" type="presOf" srcId="{244883CA-8C37-4A24-9838-A7B3FA294229}" destId="{76877537-78A7-478B-A2FD-8833452C3E9B}" srcOrd="1" destOrd="0" presId="urn:microsoft.com/office/officeart/2005/8/layout/list1"/>
    <dgm:cxn modelId="{C1B42FC7-C5D8-4588-95EE-C02E8FDED76E}" srcId="{EE6F3B2E-F2B1-46B0-A68D-5F0AB87F62C7}" destId="{447B8943-D892-45F1-8479-322B1126573E}" srcOrd="5" destOrd="0" parTransId="{1446ACB4-8DD5-4EB7-B535-CC702630DE6A}" sibTransId="{72160B9F-33AD-4AF4-88BA-B772A9255C8E}"/>
    <dgm:cxn modelId="{A4A535FA-3E24-4CC4-8180-09DF7F16F1D9}" srcId="{EE6F3B2E-F2B1-46B0-A68D-5F0AB87F62C7}" destId="{502D9B8E-E331-438A-AA08-584A0911240D}" srcOrd="1" destOrd="0" parTransId="{44F03A72-663E-4CB1-B104-DE54E8F34DD1}" sibTransId="{78445780-5922-479E-860F-75F2E85872D8}"/>
    <dgm:cxn modelId="{9BC164A6-BA0F-474D-9C11-CDCD3815513A}" type="presOf" srcId="{447B8943-D892-45F1-8479-322B1126573E}" destId="{DC626BDE-81CB-4A3A-BEF9-BCD7ED2B3C8F}" srcOrd="0" destOrd="0" presId="urn:microsoft.com/office/officeart/2005/8/layout/list1"/>
    <dgm:cxn modelId="{D34132A5-530A-45C0-9BBA-0691F0E5A52B}" type="presOf" srcId="{5689298D-4F38-4B94-A943-B3CC84C3EEC4}" destId="{2E82BE5A-4013-4455-BA4C-A6D255CDAB50}" srcOrd="0" destOrd="0" presId="urn:microsoft.com/office/officeart/2005/8/layout/list1"/>
    <dgm:cxn modelId="{DF649CCE-5B46-4286-AA2C-776C00BFBA0C}" srcId="{EE6F3B2E-F2B1-46B0-A68D-5F0AB87F62C7}" destId="{244883CA-8C37-4A24-9838-A7B3FA294229}" srcOrd="4" destOrd="0" parTransId="{4DB005FC-2E5D-4ADE-90C7-7A0C19B1D4FF}" sibTransId="{185EF613-E3BA-4181-BD54-A63EF8E29180}"/>
    <dgm:cxn modelId="{7AA8F036-7A0F-4A85-8000-7B2519CE25E4}" srcId="{EE6F3B2E-F2B1-46B0-A68D-5F0AB87F62C7}" destId="{4C8510BD-70BF-4CF7-85A3-8FD366FDC3E3}" srcOrd="0" destOrd="0" parTransId="{6E4D3C9F-428A-4B9B-B04F-D8D9CDA70F4B}" sibTransId="{D6D5EE35-E66B-46E4-B55C-4087C92D087B}"/>
    <dgm:cxn modelId="{022A3A1D-D9A8-4520-87DC-2925248E4265}" type="presOf" srcId="{502D9B8E-E331-438A-AA08-584A0911240D}" destId="{5A618F88-E50F-4534-9395-8AC17BA4CDF8}" srcOrd="0" destOrd="0" presId="urn:microsoft.com/office/officeart/2005/8/layout/list1"/>
    <dgm:cxn modelId="{3E32DE35-20C8-4E8E-983E-4650910F8FCB}" srcId="{EE6F3B2E-F2B1-46B0-A68D-5F0AB87F62C7}" destId="{5689298D-4F38-4B94-A943-B3CC84C3EEC4}" srcOrd="3" destOrd="0" parTransId="{51ECA4BB-0C63-429C-B2B1-AFADB1D449ED}" sibTransId="{62D252CF-A9FB-4E54-8CB0-81AF2C1128FB}"/>
    <dgm:cxn modelId="{00E28210-A662-4D55-A15D-EEFCB7532FD4}" type="presParOf" srcId="{5EA50A87-98DE-4D38-BE03-7FBCE10E34D4}" destId="{7E894F3A-EBD2-486A-B859-332909F31BBE}" srcOrd="0" destOrd="0" presId="urn:microsoft.com/office/officeart/2005/8/layout/list1"/>
    <dgm:cxn modelId="{83E634A2-DDA9-4B0B-BE37-982E11F718D5}" type="presParOf" srcId="{7E894F3A-EBD2-486A-B859-332909F31BBE}" destId="{279E319F-8780-4DEC-A911-45B3FD322996}" srcOrd="0" destOrd="0" presId="urn:microsoft.com/office/officeart/2005/8/layout/list1"/>
    <dgm:cxn modelId="{27F2B7A8-07A2-4BCC-AFB1-294DF126C07D}" type="presParOf" srcId="{7E894F3A-EBD2-486A-B859-332909F31BBE}" destId="{F0B97320-8D04-42CD-9635-14397EA9ABC7}" srcOrd="1" destOrd="0" presId="urn:microsoft.com/office/officeart/2005/8/layout/list1"/>
    <dgm:cxn modelId="{C8CD1EFD-ED7D-4C6F-8B0F-57AB38633651}" type="presParOf" srcId="{5EA50A87-98DE-4D38-BE03-7FBCE10E34D4}" destId="{2DED67B0-B1A6-4CFB-80AC-AC3DE1B180C9}" srcOrd="1" destOrd="0" presId="urn:microsoft.com/office/officeart/2005/8/layout/list1"/>
    <dgm:cxn modelId="{96E21A06-D3B2-45C5-8759-B2DDE7B8B85E}" type="presParOf" srcId="{5EA50A87-98DE-4D38-BE03-7FBCE10E34D4}" destId="{56C2E7D8-A8B5-4C4F-961C-28AD0A253014}" srcOrd="2" destOrd="0" presId="urn:microsoft.com/office/officeart/2005/8/layout/list1"/>
    <dgm:cxn modelId="{05C74B4C-43AC-4973-B14D-41A743677112}" type="presParOf" srcId="{5EA50A87-98DE-4D38-BE03-7FBCE10E34D4}" destId="{75467F3E-CC9B-4BC6-A663-416BB8024504}" srcOrd="3" destOrd="0" presId="urn:microsoft.com/office/officeart/2005/8/layout/list1"/>
    <dgm:cxn modelId="{1FE06116-4207-4872-AF78-FF622A507F7D}" type="presParOf" srcId="{5EA50A87-98DE-4D38-BE03-7FBCE10E34D4}" destId="{1B5A1DE5-94A8-4837-B299-FF125EAFAE2E}" srcOrd="4" destOrd="0" presId="urn:microsoft.com/office/officeart/2005/8/layout/list1"/>
    <dgm:cxn modelId="{C368DAE9-3837-4F4F-8C55-10E406147047}" type="presParOf" srcId="{1B5A1DE5-94A8-4837-B299-FF125EAFAE2E}" destId="{5A618F88-E50F-4534-9395-8AC17BA4CDF8}" srcOrd="0" destOrd="0" presId="urn:microsoft.com/office/officeart/2005/8/layout/list1"/>
    <dgm:cxn modelId="{B1405D21-85AC-4C80-896E-C8FE31FF3860}" type="presParOf" srcId="{1B5A1DE5-94A8-4837-B299-FF125EAFAE2E}" destId="{7A909941-9DCB-4614-A7B2-5194FE1C2306}" srcOrd="1" destOrd="0" presId="urn:microsoft.com/office/officeart/2005/8/layout/list1"/>
    <dgm:cxn modelId="{BD6CB9AD-D1F8-486F-A0F0-8D95A28BBEE2}" type="presParOf" srcId="{5EA50A87-98DE-4D38-BE03-7FBCE10E34D4}" destId="{C7DCCFFD-2EC1-42B8-A47D-09E39C59BC58}" srcOrd="5" destOrd="0" presId="urn:microsoft.com/office/officeart/2005/8/layout/list1"/>
    <dgm:cxn modelId="{58521840-5763-4C60-81C8-1A4BDC5305F4}" type="presParOf" srcId="{5EA50A87-98DE-4D38-BE03-7FBCE10E34D4}" destId="{88BAFD0A-5C25-4EA9-9C68-4C7232096E10}" srcOrd="6" destOrd="0" presId="urn:microsoft.com/office/officeart/2005/8/layout/list1"/>
    <dgm:cxn modelId="{2B0CBF20-AD24-4111-BCA0-A825470FCE3D}" type="presParOf" srcId="{5EA50A87-98DE-4D38-BE03-7FBCE10E34D4}" destId="{B82AEFC0-2482-4A49-A76A-E07FF5C40021}" srcOrd="7" destOrd="0" presId="urn:microsoft.com/office/officeart/2005/8/layout/list1"/>
    <dgm:cxn modelId="{1500B059-E466-46B7-BCB2-A3B945EC1818}" type="presParOf" srcId="{5EA50A87-98DE-4D38-BE03-7FBCE10E34D4}" destId="{F6C193BE-E925-48FF-88F7-66386A65BCB7}" srcOrd="8" destOrd="0" presId="urn:microsoft.com/office/officeart/2005/8/layout/list1"/>
    <dgm:cxn modelId="{99AF1D96-F2BA-4689-BB47-166A4A079D14}" type="presParOf" srcId="{F6C193BE-E925-48FF-88F7-66386A65BCB7}" destId="{F9E3FF30-329B-48B2-927A-4D3D7ED5C225}" srcOrd="0" destOrd="0" presId="urn:microsoft.com/office/officeart/2005/8/layout/list1"/>
    <dgm:cxn modelId="{DDF45236-F13B-437D-AB5D-B5717A4D9FB4}" type="presParOf" srcId="{F6C193BE-E925-48FF-88F7-66386A65BCB7}" destId="{E553DB39-EF50-4EC0-B10B-B7BC141D7AA9}" srcOrd="1" destOrd="0" presId="urn:microsoft.com/office/officeart/2005/8/layout/list1"/>
    <dgm:cxn modelId="{BD3B7AD5-7B33-45E3-A4A3-EA7679160F7C}" type="presParOf" srcId="{5EA50A87-98DE-4D38-BE03-7FBCE10E34D4}" destId="{A65574CA-E5C6-4DF7-8F8A-DBE05C5E8D21}" srcOrd="9" destOrd="0" presId="urn:microsoft.com/office/officeart/2005/8/layout/list1"/>
    <dgm:cxn modelId="{A1612521-CAB1-4452-8EF2-3071F2BB4135}" type="presParOf" srcId="{5EA50A87-98DE-4D38-BE03-7FBCE10E34D4}" destId="{54834D19-54A4-48C0-A2BB-0611F6080EC9}" srcOrd="10" destOrd="0" presId="urn:microsoft.com/office/officeart/2005/8/layout/list1"/>
    <dgm:cxn modelId="{99F7FDFA-F252-44DE-B0A3-8AA090A14989}" type="presParOf" srcId="{5EA50A87-98DE-4D38-BE03-7FBCE10E34D4}" destId="{758822BB-B3D7-4F96-8CAA-44C941C3BABC}" srcOrd="11" destOrd="0" presId="urn:microsoft.com/office/officeart/2005/8/layout/list1"/>
    <dgm:cxn modelId="{D9B1F81B-417B-4FB4-9C79-D08ABA15F3C3}" type="presParOf" srcId="{5EA50A87-98DE-4D38-BE03-7FBCE10E34D4}" destId="{46E1190A-3B01-4829-A399-7F84D522F4BF}" srcOrd="12" destOrd="0" presId="urn:microsoft.com/office/officeart/2005/8/layout/list1"/>
    <dgm:cxn modelId="{5348E4D8-01BE-4F5E-BD97-1E2F44F34303}" type="presParOf" srcId="{46E1190A-3B01-4829-A399-7F84D522F4BF}" destId="{2E82BE5A-4013-4455-BA4C-A6D255CDAB50}" srcOrd="0" destOrd="0" presId="urn:microsoft.com/office/officeart/2005/8/layout/list1"/>
    <dgm:cxn modelId="{DC320A71-F65F-4E87-895E-E4E9477EDD19}" type="presParOf" srcId="{46E1190A-3B01-4829-A399-7F84D522F4BF}" destId="{3BC13BC1-89F5-4F1E-834F-444F68BFF787}" srcOrd="1" destOrd="0" presId="urn:microsoft.com/office/officeart/2005/8/layout/list1"/>
    <dgm:cxn modelId="{063DCC8A-33F3-4A30-BF5C-15F948774A0B}" type="presParOf" srcId="{5EA50A87-98DE-4D38-BE03-7FBCE10E34D4}" destId="{1237FDB3-A664-421D-9595-DD24239AD642}" srcOrd="13" destOrd="0" presId="urn:microsoft.com/office/officeart/2005/8/layout/list1"/>
    <dgm:cxn modelId="{1572CABA-CD92-4A42-9AF7-3B331898728A}" type="presParOf" srcId="{5EA50A87-98DE-4D38-BE03-7FBCE10E34D4}" destId="{AE4F6BF9-881E-477D-AE06-CB9BD26A59A4}" srcOrd="14" destOrd="0" presId="urn:microsoft.com/office/officeart/2005/8/layout/list1"/>
    <dgm:cxn modelId="{4DA64222-D3A7-44B9-B633-8533F0BB5DBB}" type="presParOf" srcId="{5EA50A87-98DE-4D38-BE03-7FBCE10E34D4}" destId="{BE7DF7F0-56C1-493D-B1BB-36BCEA900B0A}" srcOrd="15" destOrd="0" presId="urn:microsoft.com/office/officeart/2005/8/layout/list1"/>
    <dgm:cxn modelId="{7E4EBE67-EB69-4E41-96BE-AB3D6DB3C82E}" type="presParOf" srcId="{5EA50A87-98DE-4D38-BE03-7FBCE10E34D4}" destId="{1D0AD55F-A613-4756-AD85-81E202F9DBC4}" srcOrd="16" destOrd="0" presId="urn:microsoft.com/office/officeart/2005/8/layout/list1"/>
    <dgm:cxn modelId="{C5E5234B-5CDD-46A2-BB9E-9CD8736F8F0F}" type="presParOf" srcId="{1D0AD55F-A613-4756-AD85-81E202F9DBC4}" destId="{C33C0852-ACC7-46F1-9F8A-B6A14612850A}" srcOrd="0" destOrd="0" presId="urn:microsoft.com/office/officeart/2005/8/layout/list1"/>
    <dgm:cxn modelId="{375CEE3E-9FBB-44C8-A2F9-1E498F50EEA9}" type="presParOf" srcId="{1D0AD55F-A613-4756-AD85-81E202F9DBC4}" destId="{76877537-78A7-478B-A2FD-8833452C3E9B}" srcOrd="1" destOrd="0" presId="urn:microsoft.com/office/officeart/2005/8/layout/list1"/>
    <dgm:cxn modelId="{BAB90E3C-FDA1-4474-ADEB-3E919F573F00}" type="presParOf" srcId="{5EA50A87-98DE-4D38-BE03-7FBCE10E34D4}" destId="{50BE83A7-D61A-4716-8966-3B2DB1C02F52}" srcOrd="17" destOrd="0" presId="urn:microsoft.com/office/officeart/2005/8/layout/list1"/>
    <dgm:cxn modelId="{9537D25F-9B48-4819-BCA8-FE0975EB448A}" type="presParOf" srcId="{5EA50A87-98DE-4D38-BE03-7FBCE10E34D4}" destId="{A4B577FA-1A9B-4CE9-B543-7D825D70EB3F}" srcOrd="18" destOrd="0" presId="urn:microsoft.com/office/officeart/2005/8/layout/list1"/>
    <dgm:cxn modelId="{F335FF8B-B65C-47FD-8642-D891DB1831BA}" type="presParOf" srcId="{5EA50A87-98DE-4D38-BE03-7FBCE10E34D4}" destId="{31CBD4A9-1F6D-4EB9-9995-1128FE4EC60E}" srcOrd="19" destOrd="0" presId="urn:microsoft.com/office/officeart/2005/8/layout/list1"/>
    <dgm:cxn modelId="{BAE915FB-296D-47CA-8087-617E45980DB9}" type="presParOf" srcId="{5EA50A87-98DE-4D38-BE03-7FBCE10E34D4}" destId="{9DFAEDD5-2394-4FD3-A56D-2CA72C67AC29}" srcOrd="20" destOrd="0" presId="urn:microsoft.com/office/officeart/2005/8/layout/list1"/>
    <dgm:cxn modelId="{DFC97567-C672-431B-8F88-196D9ED7F20F}" type="presParOf" srcId="{9DFAEDD5-2394-4FD3-A56D-2CA72C67AC29}" destId="{DC626BDE-81CB-4A3A-BEF9-BCD7ED2B3C8F}" srcOrd="0" destOrd="0" presId="urn:microsoft.com/office/officeart/2005/8/layout/list1"/>
    <dgm:cxn modelId="{7420D251-2F27-443E-9B0D-CF307507369D}" type="presParOf" srcId="{9DFAEDD5-2394-4FD3-A56D-2CA72C67AC29}" destId="{D12755E6-F6F3-4CAB-904E-2B92594CCD98}" srcOrd="1" destOrd="0" presId="urn:microsoft.com/office/officeart/2005/8/layout/list1"/>
    <dgm:cxn modelId="{86DBC958-5D01-4E51-9D10-567A99B8E593}" type="presParOf" srcId="{5EA50A87-98DE-4D38-BE03-7FBCE10E34D4}" destId="{DE38ED62-0F6A-40F9-A6BE-87090903E011}" srcOrd="21" destOrd="0" presId="urn:microsoft.com/office/officeart/2005/8/layout/list1"/>
    <dgm:cxn modelId="{0058948A-F678-41EA-B162-29C3CE4B3756}" type="presParOf" srcId="{5EA50A87-98DE-4D38-BE03-7FBCE10E34D4}" destId="{E42161D2-7E81-4799-951A-59258525AF11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E6F3B2E-F2B1-46B0-A68D-5F0AB87F62C7}" type="doc">
      <dgm:prSet loTypeId="urn:microsoft.com/office/officeart/2005/8/layout/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4C8510BD-70BF-4CF7-85A3-8FD366FDC3E3}">
      <dgm:prSet phldrT="[Text]" custT="1"/>
      <dgm:spPr>
        <a:solidFill>
          <a:srgbClr val="800000"/>
        </a:solidFill>
      </dgm:spPr>
      <dgm:t>
        <a:bodyPr/>
        <a:lstStyle/>
        <a:p>
          <a:r>
            <a:rPr lang="en-US" sz="1800" cap="small" baseline="0" dirty="0" smtClean="0"/>
            <a:t>Automotive Software V &amp; V</a:t>
          </a:r>
          <a:endParaRPr lang="en-US" sz="1800" cap="small" baseline="0" dirty="0"/>
        </a:p>
      </dgm:t>
    </dgm:pt>
    <dgm:pt modelId="{6E4D3C9F-428A-4B9B-B04F-D8D9CDA70F4B}" type="parTrans" cxnId="{7AA8F036-7A0F-4A85-8000-7B2519CE25E4}">
      <dgm:prSet/>
      <dgm:spPr/>
      <dgm:t>
        <a:bodyPr/>
        <a:lstStyle/>
        <a:p>
          <a:endParaRPr lang="en-US" sz="1400" cap="small" baseline="0"/>
        </a:p>
      </dgm:t>
    </dgm:pt>
    <dgm:pt modelId="{D6D5EE35-E66B-46E4-B55C-4087C92D087B}" type="sibTrans" cxnId="{7AA8F036-7A0F-4A85-8000-7B2519CE25E4}">
      <dgm:prSet/>
      <dgm:spPr/>
      <dgm:t>
        <a:bodyPr/>
        <a:lstStyle/>
        <a:p>
          <a:endParaRPr lang="en-US" sz="1400" cap="small" baseline="0"/>
        </a:p>
      </dgm:t>
    </dgm:pt>
    <dgm:pt modelId="{5EA50A87-98DE-4D38-BE03-7FBCE10E34D4}" type="pres">
      <dgm:prSet presAssocID="{EE6F3B2E-F2B1-46B0-A68D-5F0AB87F62C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E894F3A-EBD2-486A-B859-332909F31BBE}" type="pres">
      <dgm:prSet presAssocID="{4C8510BD-70BF-4CF7-85A3-8FD366FDC3E3}" presName="parentLin" presStyleCnt="0"/>
      <dgm:spPr/>
    </dgm:pt>
    <dgm:pt modelId="{279E319F-8780-4DEC-A911-45B3FD322996}" type="pres">
      <dgm:prSet presAssocID="{4C8510BD-70BF-4CF7-85A3-8FD366FDC3E3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F0B97320-8D04-42CD-9635-14397EA9ABC7}" type="pres">
      <dgm:prSet presAssocID="{4C8510BD-70BF-4CF7-85A3-8FD366FDC3E3}" presName="parentText" presStyleLbl="node1" presStyleIdx="0" presStyleCnt="1" custScaleX="99161" custLinFactX="29124" custLinFactNeighborX="100000" custLinFactNeighborY="-64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ED67B0-B1A6-4CFB-80AC-AC3DE1B180C9}" type="pres">
      <dgm:prSet presAssocID="{4C8510BD-70BF-4CF7-85A3-8FD366FDC3E3}" presName="negativeSpace" presStyleCnt="0"/>
      <dgm:spPr/>
    </dgm:pt>
    <dgm:pt modelId="{56C2E7D8-A8B5-4C4F-961C-28AD0A253014}" type="pres">
      <dgm:prSet presAssocID="{4C8510BD-70BF-4CF7-85A3-8FD366FDC3E3}" presName="childText" presStyleLbl="conFgAcc1" presStyleIdx="0" presStyleCnt="1" custScaleX="71433" custLinFactNeighborX="29469" custLinFactNeighborY="-10186">
        <dgm:presLayoutVars>
          <dgm:bulletEnabled val="1"/>
        </dgm:presLayoutVars>
      </dgm:prSet>
      <dgm:spPr/>
    </dgm:pt>
  </dgm:ptLst>
  <dgm:cxnLst>
    <dgm:cxn modelId="{1F41E3C7-7BF3-4A75-9FE9-44AEB704C252}" type="presOf" srcId="{4C8510BD-70BF-4CF7-85A3-8FD366FDC3E3}" destId="{279E319F-8780-4DEC-A911-45B3FD322996}" srcOrd="0" destOrd="0" presId="urn:microsoft.com/office/officeart/2005/8/layout/list1"/>
    <dgm:cxn modelId="{7AA8F036-7A0F-4A85-8000-7B2519CE25E4}" srcId="{EE6F3B2E-F2B1-46B0-A68D-5F0AB87F62C7}" destId="{4C8510BD-70BF-4CF7-85A3-8FD366FDC3E3}" srcOrd="0" destOrd="0" parTransId="{6E4D3C9F-428A-4B9B-B04F-D8D9CDA70F4B}" sibTransId="{D6D5EE35-E66B-46E4-B55C-4087C92D087B}"/>
    <dgm:cxn modelId="{0E6C5C23-3061-46F4-8533-7333379E6601}" type="presOf" srcId="{EE6F3B2E-F2B1-46B0-A68D-5F0AB87F62C7}" destId="{5EA50A87-98DE-4D38-BE03-7FBCE10E34D4}" srcOrd="0" destOrd="0" presId="urn:microsoft.com/office/officeart/2005/8/layout/list1"/>
    <dgm:cxn modelId="{FA85B020-6179-4B69-B1CC-F2996F9A794E}" type="presOf" srcId="{4C8510BD-70BF-4CF7-85A3-8FD366FDC3E3}" destId="{F0B97320-8D04-42CD-9635-14397EA9ABC7}" srcOrd="1" destOrd="0" presId="urn:microsoft.com/office/officeart/2005/8/layout/list1"/>
    <dgm:cxn modelId="{292BB96E-9DD7-4FE2-BD6E-B334CA7FD915}" type="presParOf" srcId="{5EA50A87-98DE-4D38-BE03-7FBCE10E34D4}" destId="{7E894F3A-EBD2-486A-B859-332909F31BBE}" srcOrd="0" destOrd="0" presId="urn:microsoft.com/office/officeart/2005/8/layout/list1"/>
    <dgm:cxn modelId="{7BFDFE42-D6EF-4652-BD7F-C2950C4E6617}" type="presParOf" srcId="{7E894F3A-EBD2-486A-B859-332909F31BBE}" destId="{279E319F-8780-4DEC-A911-45B3FD322996}" srcOrd="0" destOrd="0" presId="urn:microsoft.com/office/officeart/2005/8/layout/list1"/>
    <dgm:cxn modelId="{D51A2A5A-78A6-41BF-AA9F-6A669FF6EF59}" type="presParOf" srcId="{7E894F3A-EBD2-486A-B859-332909F31BBE}" destId="{F0B97320-8D04-42CD-9635-14397EA9ABC7}" srcOrd="1" destOrd="0" presId="urn:microsoft.com/office/officeart/2005/8/layout/list1"/>
    <dgm:cxn modelId="{1CB4D50E-F4C3-4EB6-B771-14D45210B959}" type="presParOf" srcId="{5EA50A87-98DE-4D38-BE03-7FBCE10E34D4}" destId="{2DED67B0-B1A6-4CFB-80AC-AC3DE1B180C9}" srcOrd="1" destOrd="0" presId="urn:microsoft.com/office/officeart/2005/8/layout/list1"/>
    <dgm:cxn modelId="{43798228-5C97-495A-8C6C-B0F79C0C167A}" type="presParOf" srcId="{5EA50A87-98DE-4D38-BE03-7FBCE10E34D4}" destId="{56C2E7D8-A8B5-4C4F-961C-28AD0A253014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E6F3B2E-F2B1-46B0-A68D-5F0AB87F62C7}" type="doc">
      <dgm:prSet loTypeId="urn:microsoft.com/office/officeart/2005/8/layout/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4C8510BD-70BF-4CF7-85A3-8FD366FDC3E3}">
      <dgm:prSet phldrT="[Text]" custT="1"/>
      <dgm:spPr>
        <a:solidFill>
          <a:srgbClr val="800000"/>
        </a:solidFill>
      </dgm:spPr>
      <dgm:t>
        <a:bodyPr/>
        <a:lstStyle/>
        <a:p>
          <a:r>
            <a:rPr lang="en-US" sz="1800" cap="small" baseline="0" dirty="0" smtClean="0"/>
            <a:t>Verification </a:t>
          </a:r>
          <a:r>
            <a:rPr lang="en-US" sz="1800" cap="small" baseline="0" dirty="0" err="1" smtClean="0"/>
            <a:t>vs</a:t>
          </a:r>
          <a:r>
            <a:rPr lang="en-US" sz="1800" cap="small" baseline="0" dirty="0" smtClean="0"/>
            <a:t> Validation</a:t>
          </a:r>
          <a:endParaRPr lang="en-US" sz="1800" cap="small" baseline="0" dirty="0"/>
        </a:p>
      </dgm:t>
    </dgm:pt>
    <dgm:pt modelId="{6E4D3C9F-428A-4B9B-B04F-D8D9CDA70F4B}" type="parTrans" cxnId="{7AA8F036-7A0F-4A85-8000-7B2519CE25E4}">
      <dgm:prSet/>
      <dgm:spPr/>
      <dgm:t>
        <a:bodyPr/>
        <a:lstStyle/>
        <a:p>
          <a:endParaRPr lang="en-US" sz="1400" cap="small" baseline="0"/>
        </a:p>
      </dgm:t>
    </dgm:pt>
    <dgm:pt modelId="{D6D5EE35-E66B-46E4-B55C-4087C92D087B}" type="sibTrans" cxnId="{7AA8F036-7A0F-4A85-8000-7B2519CE25E4}">
      <dgm:prSet/>
      <dgm:spPr/>
      <dgm:t>
        <a:bodyPr/>
        <a:lstStyle/>
        <a:p>
          <a:endParaRPr lang="en-US" sz="1400" cap="small" baseline="0"/>
        </a:p>
      </dgm:t>
    </dgm:pt>
    <dgm:pt modelId="{5EA50A87-98DE-4D38-BE03-7FBCE10E34D4}" type="pres">
      <dgm:prSet presAssocID="{EE6F3B2E-F2B1-46B0-A68D-5F0AB87F62C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E894F3A-EBD2-486A-B859-332909F31BBE}" type="pres">
      <dgm:prSet presAssocID="{4C8510BD-70BF-4CF7-85A3-8FD366FDC3E3}" presName="parentLin" presStyleCnt="0"/>
      <dgm:spPr/>
    </dgm:pt>
    <dgm:pt modelId="{279E319F-8780-4DEC-A911-45B3FD322996}" type="pres">
      <dgm:prSet presAssocID="{4C8510BD-70BF-4CF7-85A3-8FD366FDC3E3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F0B97320-8D04-42CD-9635-14397EA9ABC7}" type="pres">
      <dgm:prSet presAssocID="{4C8510BD-70BF-4CF7-85A3-8FD366FDC3E3}" presName="parentText" presStyleLbl="node1" presStyleIdx="0" presStyleCnt="1" custScaleX="99161" custLinFactX="29124" custLinFactNeighborX="100000" custLinFactNeighborY="-64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ED67B0-B1A6-4CFB-80AC-AC3DE1B180C9}" type="pres">
      <dgm:prSet presAssocID="{4C8510BD-70BF-4CF7-85A3-8FD366FDC3E3}" presName="negativeSpace" presStyleCnt="0"/>
      <dgm:spPr/>
    </dgm:pt>
    <dgm:pt modelId="{56C2E7D8-A8B5-4C4F-961C-28AD0A253014}" type="pres">
      <dgm:prSet presAssocID="{4C8510BD-70BF-4CF7-85A3-8FD366FDC3E3}" presName="childText" presStyleLbl="conFgAcc1" presStyleIdx="0" presStyleCnt="1" custScaleX="71433" custLinFactNeighborX="29469" custLinFactNeighborY="-10186">
        <dgm:presLayoutVars>
          <dgm:bulletEnabled val="1"/>
        </dgm:presLayoutVars>
      </dgm:prSet>
      <dgm:spPr/>
    </dgm:pt>
  </dgm:ptLst>
  <dgm:cxnLst>
    <dgm:cxn modelId="{11A9CFB8-6CCC-4929-9F79-E78D45B733FF}" type="presOf" srcId="{4C8510BD-70BF-4CF7-85A3-8FD366FDC3E3}" destId="{279E319F-8780-4DEC-A911-45B3FD322996}" srcOrd="0" destOrd="0" presId="urn:microsoft.com/office/officeart/2005/8/layout/list1"/>
    <dgm:cxn modelId="{7AA8F036-7A0F-4A85-8000-7B2519CE25E4}" srcId="{EE6F3B2E-F2B1-46B0-A68D-5F0AB87F62C7}" destId="{4C8510BD-70BF-4CF7-85A3-8FD366FDC3E3}" srcOrd="0" destOrd="0" parTransId="{6E4D3C9F-428A-4B9B-B04F-D8D9CDA70F4B}" sibTransId="{D6D5EE35-E66B-46E4-B55C-4087C92D087B}"/>
    <dgm:cxn modelId="{E67E682A-49A6-4DED-9EAF-FC0CF90A6DCF}" type="presOf" srcId="{4C8510BD-70BF-4CF7-85A3-8FD366FDC3E3}" destId="{F0B97320-8D04-42CD-9635-14397EA9ABC7}" srcOrd="1" destOrd="0" presId="urn:microsoft.com/office/officeart/2005/8/layout/list1"/>
    <dgm:cxn modelId="{0BDA2FD1-1E03-4652-8B1B-695FF4FA22A8}" type="presOf" srcId="{EE6F3B2E-F2B1-46B0-A68D-5F0AB87F62C7}" destId="{5EA50A87-98DE-4D38-BE03-7FBCE10E34D4}" srcOrd="0" destOrd="0" presId="urn:microsoft.com/office/officeart/2005/8/layout/list1"/>
    <dgm:cxn modelId="{04886996-323E-4CA7-9EBA-948F4890F353}" type="presParOf" srcId="{5EA50A87-98DE-4D38-BE03-7FBCE10E34D4}" destId="{7E894F3A-EBD2-486A-B859-332909F31BBE}" srcOrd="0" destOrd="0" presId="urn:microsoft.com/office/officeart/2005/8/layout/list1"/>
    <dgm:cxn modelId="{CC352FB5-5C30-4391-BBC1-8B1D8B7E2EE2}" type="presParOf" srcId="{7E894F3A-EBD2-486A-B859-332909F31BBE}" destId="{279E319F-8780-4DEC-A911-45B3FD322996}" srcOrd="0" destOrd="0" presId="urn:microsoft.com/office/officeart/2005/8/layout/list1"/>
    <dgm:cxn modelId="{A85BCD8B-A0A6-41CE-92DC-6E0B618B7272}" type="presParOf" srcId="{7E894F3A-EBD2-486A-B859-332909F31BBE}" destId="{F0B97320-8D04-42CD-9635-14397EA9ABC7}" srcOrd="1" destOrd="0" presId="urn:microsoft.com/office/officeart/2005/8/layout/list1"/>
    <dgm:cxn modelId="{0F22B102-84AB-46D6-8684-EBE3F4F21E61}" type="presParOf" srcId="{5EA50A87-98DE-4D38-BE03-7FBCE10E34D4}" destId="{2DED67B0-B1A6-4CFB-80AC-AC3DE1B180C9}" srcOrd="1" destOrd="0" presId="urn:microsoft.com/office/officeart/2005/8/layout/list1"/>
    <dgm:cxn modelId="{A2E845E1-9B22-4A05-B01A-62DDD6F8C7A8}" type="presParOf" srcId="{5EA50A87-98DE-4D38-BE03-7FBCE10E34D4}" destId="{56C2E7D8-A8B5-4C4F-961C-28AD0A253014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BAA283-CD82-4231-842A-18008BCA2D29}">
      <dsp:nvSpPr>
        <dsp:cNvPr id="0" name=""/>
        <dsp:cNvSpPr/>
      </dsp:nvSpPr>
      <dsp:spPr>
        <a:xfrm>
          <a:off x="4793425" y="3575304"/>
          <a:ext cx="3817174" cy="16824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chemeClr val="tx1"/>
              </a:solidFill>
              <a:latin typeface="+mj-lt"/>
            </a:rPr>
            <a:t> Less accurate than the truth model but still a good representation of the system</a:t>
          </a:r>
          <a:endParaRPr lang="en-US" sz="1600" kern="1200" dirty="0">
            <a:solidFill>
              <a:schemeClr val="tx1"/>
            </a:solidFill>
            <a:latin typeface="+mj-lt"/>
          </a:endParaRPr>
        </a:p>
      </dsp:txBody>
      <dsp:txXfrm>
        <a:off x="5975537" y="4032887"/>
        <a:ext cx="2598103" cy="1187954"/>
      </dsp:txXfrm>
    </dsp:sp>
    <dsp:sp modelId="{1EDE46FA-5BB1-485B-BC77-57EB80790AF8}">
      <dsp:nvSpPr>
        <dsp:cNvPr id="0" name=""/>
        <dsp:cNvSpPr/>
      </dsp:nvSpPr>
      <dsp:spPr>
        <a:xfrm>
          <a:off x="0" y="3470147"/>
          <a:ext cx="3817174" cy="16824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chemeClr val="tx1"/>
              </a:solidFill>
              <a:latin typeface="+mj-lt"/>
            </a:rPr>
            <a:t>Design the control  .</a:t>
          </a:r>
          <a:br>
            <a:rPr lang="en-US" sz="1600" kern="1200" dirty="0" smtClean="0">
              <a:solidFill>
                <a:schemeClr val="tx1"/>
              </a:solidFill>
              <a:latin typeface="+mj-lt"/>
            </a:rPr>
          </a:br>
          <a:r>
            <a:rPr lang="en-US" sz="1600" kern="1200" dirty="0" smtClean="0">
              <a:solidFill>
                <a:schemeClr val="tx1"/>
              </a:solidFill>
              <a:latin typeface="+mj-lt"/>
            </a:rPr>
            <a:t>logic with the control-oriented model</a:t>
          </a:r>
          <a:endParaRPr lang="en-US" sz="1600" kern="1200" dirty="0">
            <a:solidFill>
              <a:schemeClr val="tx1"/>
            </a:solidFill>
            <a:latin typeface="+mj-lt"/>
          </a:endParaRPr>
        </a:p>
      </dsp:txBody>
      <dsp:txXfrm>
        <a:off x="36959" y="3927730"/>
        <a:ext cx="2598103" cy="1187954"/>
      </dsp:txXfrm>
    </dsp:sp>
    <dsp:sp modelId="{6A1403C9-C976-42E5-8198-1977EA3775D3}">
      <dsp:nvSpPr>
        <dsp:cNvPr id="0" name=""/>
        <dsp:cNvSpPr/>
      </dsp:nvSpPr>
      <dsp:spPr>
        <a:xfrm>
          <a:off x="4793425" y="4710"/>
          <a:ext cx="3817174" cy="16824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chemeClr val="tx1"/>
              </a:solidFill>
              <a:latin typeface="+mj-lt"/>
            </a:rPr>
            <a:t>High fidelity model that is the best possible representation of the system</a:t>
          </a:r>
          <a:endParaRPr lang="en-US" sz="1600" kern="1200" dirty="0">
            <a:solidFill>
              <a:schemeClr val="tx1"/>
            </a:solidFill>
            <a:latin typeface="+mj-lt"/>
          </a:endParaRPr>
        </a:p>
      </dsp:txBody>
      <dsp:txXfrm>
        <a:off x="5975537" y="41669"/>
        <a:ext cx="2598103" cy="1187954"/>
      </dsp:txXfrm>
    </dsp:sp>
    <dsp:sp modelId="{98B00A7A-3A01-4A32-A6D0-C5A054DF06E7}">
      <dsp:nvSpPr>
        <dsp:cNvPr id="0" name=""/>
        <dsp:cNvSpPr/>
      </dsp:nvSpPr>
      <dsp:spPr>
        <a:xfrm>
          <a:off x="0" y="0"/>
          <a:ext cx="3817174" cy="16824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chemeClr val="tx1"/>
              </a:solidFill>
              <a:latin typeface="+mj-lt"/>
            </a:rPr>
            <a:t>Identify the I/O and constraints</a:t>
          </a:r>
          <a:endParaRPr lang="en-US" sz="1600" kern="1200" dirty="0">
            <a:solidFill>
              <a:schemeClr val="tx1"/>
            </a:solidFill>
            <a:latin typeface="+mj-lt"/>
          </a:endParaRPr>
        </a:p>
      </dsp:txBody>
      <dsp:txXfrm>
        <a:off x="36959" y="36959"/>
        <a:ext cx="2598103" cy="1187954"/>
      </dsp:txXfrm>
    </dsp:sp>
    <dsp:sp modelId="{1A496908-937F-4E8F-8F95-B493B686324C}">
      <dsp:nvSpPr>
        <dsp:cNvPr id="0" name=""/>
        <dsp:cNvSpPr/>
      </dsp:nvSpPr>
      <dsp:spPr>
        <a:xfrm>
          <a:off x="1976094" y="299694"/>
          <a:ext cx="2276627" cy="2276627"/>
        </a:xfrm>
        <a:prstGeom prst="pieWedge">
          <a:avLst/>
        </a:prstGeom>
        <a:solidFill>
          <a:srgbClr val="FFCC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tx1"/>
              </a:solidFill>
              <a:latin typeface="+mj-lt"/>
            </a:rPr>
            <a:t>I/O and constraints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b="1" kern="1200" dirty="0" smtClean="0">
            <a:solidFill>
              <a:schemeClr val="tx1"/>
            </a:solidFill>
            <a:latin typeface="+mj-lt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b="1" kern="1200" dirty="0">
            <a:solidFill>
              <a:schemeClr val="tx1"/>
            </a:solidFill>
            <a:latin typeface="+mj-lt"/>
          </a:endParaRPr>
        </a:p>
      </dsp:txBody>
      <dsp:txXfrm>
        <a:off x="2642903" y="966503"/>
        <a:ext cx="1609818" cy="1609818"/>
      </dsp:txXfrm>
    </dsp:sp>
    <dsp:sp modelId="{F1B55013-F840-4B66-B557-2A20B2F5023A}">
      <dsp:nvSpPr>
        <dsp:cNvPr id="0" name=""/>
        <dsp:cNvSpPr/>
      </dsp:nvSpPr>
      <dsp:spPr>
        <a:xfrm rot="5400000">
          <a:off x="4357878" y="299694"/>
          <a:ext cx="2276627" cy="2276627"/>
        </a:xfrm>
        <a:prstGeom prst="pieWedge">
          <a:avLst/>
        </a:prstGeom>
        <a:solidFill>
          <a:srgbClr val="99CC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tx1"/>
              </a:solidFill>
              <a:latin typeface="+mj-lt"/>
            </a:rPr>
            <a:t>System model (full model)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b="1" kern="1200" dirty="0" smtClean="0">
            <a:solidFill>
              <a:schemeClr val="tx1"/>
            </a:solidFill>
            <a:latin typeface="+mj-lt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b="1" kern="1200" dirty="0">
            <a:solidFill>
              <a:schemeClr val="tx1"/>
            </a:solidFill>
            <a:latin typeface="+mj-lt"/>
          </a:endParaRPr>
        </a:p>
      </dsp:txBody>
      <dsp:txXfrm rot="-5400000">
        <a:off x="4357878" y="966503"/>
        <a:ext cx="1609818" cy="1609818"/>
      </dsp:txXfrm>
    </dsp:sp>
    <dsp:sp modelId="{05C84D12-E65D-493D-A26C-2C468054CBE1}">
      <dsp:nvSpPr>
        <dsp:cNvPr id="0" name=""/>
        <dsp:cNvSpPr/>
      </dsp:nvSpPr>
      <dsp:spPr>
        <a:xfrm rot="10800000">
          <a:off x="4357878" y="2681478"/>
          <a:ext cx="2276627" cy="2276627"/>
        </a:xfrm>
        <a:prstGeom prst="pieWedge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b="1" kern="1200" dirty="0" smtClean="0">
            <a:solidFill>
              <a:schemeClr val="tx1"/>
            </a:solidFill>
            <a:latin typeface="+mj-lt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b="1" kern="1200" dirty="0" smtClean="0">
            <a:solidFill>
              <a:schemeClr val="tx1"/>
            </a:solidFill>
            <a:latin typeface="+mj-lt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tx1"/>
              </a:solidFill>
              <a:latin typeface="+mj-lt"/>
            </a:rPr>
            <a:t>Control-oriented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tx1"/>
              </a:solidFill>
              <a:latin typeface="+mj-lt"/>
            </a:rPr>
            <a:t>model </a:t>
          </a:r>
          <a:endParaRPr lang="en-US" sz="1800" b="1" kern="1200" dirty="0">
            <a:solidFill>
              <a:schemeClr val="tx1"/>
            </a:solidFill>
            <a:latin typeface="+mj-lt"/>
          </a:endParaRPr>
        </a:p>
      </dsp:txBody>
      <dsp:txXfrm rot="10800000">
        <a:off x="4357878" y="2681478"/>
        <a:ext cx="1609818" cy="1609818"/>
      </dsp:txXfrm>
    </dsp:sp>
    <dsp:sp modelId="{71C2B20D-A646-4C40-A016-8B9B61F58855}">
      <dsp:nvSpPr>
        <dsp:cNvPr id="0" name=""/>
        <dsp:cNvSpPr/>
      </dsp:nvSpPr>
      <dsp:spPr>
        <a:xfrm rot="16200000">
          <a:off x="1976094" y="2681478"/>
          <a:ext cx="2276627" cy="2276627"/>
        </a:xfrm>
        <a:prstGeom prst="pieWedge">
          <a:avLst/>
        </a:prstGeom>
        <a:solidFill>
          <a:srgbClr val="FF996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b="1" kern="1200" dirty="0" smtClean="0">
            <a:solidFill>
              <a:schemeClr val="tx1"/>
            </a:solidFill>
            <a:latin typeface="+mj-lt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b="1" kern="1200" dirty="0" smtClean="0">
            <a:solidFill>
              <a:schemeClr val="tx1"/>
            </a:solidFill>
            <a:latin typeface="+mj-lt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tx1"/>
              </a:solidFill>
              <a:latin typeface="+mj-lt"/>
            </a:rPr>
            <a:t>Controller design</a:t>
          </a:r>
        </a:p>
      </dsp:txBody>
      <dsp:txXfrm rot="5400000">
        <a:off x="2642903" y="2681478"/>
        <a:ext cx="1609818" cy="1609818"/>
      </dsp:txXfrm>
    </dsp:sp>
    <dsp:sp modelId="{02F1B876-27AE-4C04-8FDF-C231D5DB7113}">
      <dsp:nvSpPr>
        <dsp:cNvPr id="0" name=""/>
        <dsp:cNvSpPr/>
      </dsp:nvSpPr>
      <dsp:spPr>
        <a:xfrm>
          <a:off x="5319308" y="1952899"/>
          <a:ext cx="786041" cy="683514"/>
        </a:xfrm>
        <a:prstGeom prst="circularArrow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743546-4797-444A-92D7-4E1E77BBC57D}">
      <dsp:nvSpPr>
        <dsp:cNvPr id="0" name=""/>
        <dsp:cNvSpPr/>
      </dsp:nvSpPr>
      <dsp:spPr>
        <a:xfrm rot="10800000">
          <a:off x="5319308" y="2553787"/>
          <a:ext cx="786041" cy="683514"/>
        </a:xfrm>
        <a:prstGeom prst="circularArrow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4#4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0757A6-6B1B-4A5A-931B-342CD0280226}" type="datetimeFigureOut">
              <a:rPr lang="en-US" smtClean="0"/>
              <a:pPr/>
              <a:t>8/29/2014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8BC098-26FF-4832-92E3-3FA5E8EE1A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861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9ADB39-BBF5-4BA7-8BE9-4D5BF9D4FCD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8403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9ADB39-BBF5-4BA7-8BE9-4D5BF9D4FCD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6525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9ADB39-BBF5-4BA7-8BE9-4D5BF9D4FCD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490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57371-7CEC-4876-ABE4-8857CF2D0899}" type="datetime1">
              <a:rPr lang="en-US" smtClean="0"/>
              <a:pPr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36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FFCA3-48B6-4025-8F24-C7378EA515FC}" type="datetime1">
              <a:rPr lang="en-US" smtClean="0"/>
              <a:pPr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813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B31B4-3052-4612-9F14-7D7A8EF9B041}" type="datetime1">
              <a:rPr lang="en-US" smtClean="0"/>
              <a:pPr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845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8C930-BD9A-4F77-84FC-7AD7A64F44DC}" type="datetime1">
              <a:rPr lang="en-US" smtClean="0"/>
              <a:pPr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409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FE9D9-CF50-46F5-8FCB-63FA11052FDA}" type="datetime1">
              <a:rPr lang="en-US" smtClean="0"/>
              <a:pPr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09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8C8EA-72D8-4FB1-8661-FF77A61411ED}" type="datetime1">
              <a:rPr lang="en-US" smtClean="0"/>
              <a:pPr/>
              <a:t>8/29/2014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190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34A82-F980-41F5-AD4C-54CE478B2F2E}" type="datetime1">
              <a:rPr lang="en-US" smtClean="0"/>
              <a:pPr/>
              <a:t>8/29/2014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866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B47A-DD79-42D1-B9A0-BAFA6F3E054D}" type="datetime1">
              <a:rPr lang="en-US" smtClean="0"/>
              <a:pPr/>
              <a:t>8/29/2014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639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D0E62-4C1E-4CA3-A4DE-3F436F5C12C8}" type="datetime1">
              <a:rPr lang="en-US" smtClean="0"/>
              <a:pPr/>
              <a:t>8/29/2014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20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6B822-09FB-41B9-AA93-1EFA316B5D9A}" type="datetime1">
              <a:rPr lang="en-US" smtClean="0"/>
              <a:pPr/>
              <a:t>8/29/2014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22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C3C2B-5480-42E4-BE71-2FC71E8E3FC7}" type="datetime1">
              <a:rPr lang="en-US" smtClean="0"/>
              <a:pPr/>
              <a:t>8/29/2014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44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959F0-68D0-48F9-AFA3-469E4A3EA4D0}" type="datetime1">
              <a:rPr lang="en-US" smtClean="0"/>
              <a:pPr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129F3-0C45-4A80-8E4D-50BA30C642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75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image" Target="../media/image6.pn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3.xml"/><Relationship Id="rId3" Type="http://schemas.openxmlformats.org/officeDocument/2006/relationships/image" Target="../media/image8.png"/><Relationship Id="rId7" Type="http://schemas.openxmlformats.org/officeDocument/2006/relationships/diagramQuickStyle" Target="../diagrams/quickStyle1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3.xml"/><Relationship Id="rId5" Type="http://schemas.openxmlformats.org/officeDocument/2006/relationships/diagramData" Target="../diagrams/data13.xml"/><Relationship Id="rId4" Type="http://schemas.openxmlformats.org/officeDocument/2006/relationships/image" Target="../media/image9.png"/><Relationship Id="rId9" Type="http://schemas.microsoft.com/office/2007/relationships/diagramDrawing" Target="../diagrams/drawing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6.xml"/><Relationship Id="rId5" Type="http://schemas.openxmlformats.org/officeDocument/2006/relationships/diagramQuickStyle" Target="../diagrams/quickStyle16.xml"/><Relationship Id="rId4" Type="http://schemas.openxmlformats.org/officeDocument/2006/relationships/diagramLayout" Target="../diagrams/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5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762542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/>
              <a:t>HEV Supervisory Control and Fault Diagnosis</a:t>
            </a:r>
          </a:p>
          <a:p>
            <a:pPr algn="ctr"/>
            <a:r>
              <a:rPr lang="en-US" sz="4400" dirty="0" smtClean="0"/>
              <a:t>Module 6</a:t>
            </a:r>
            <a:endParaRPr lang="en-US" sz="4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31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533400" y="152400"/>
          <a:ext cx="8534400" cy="68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" name="Group 21"/>
          <p:cNvGrpSpPr/>
          <p:nvPr/>
        </p:nvGrpSpPr>
        <p:grpSpPr>
          <a:xfrm>
            <a:off x="3352800" y="1066800"/>
            <a:ext cx="5562600" cy="2286000"/>
            <a:chOff x="3048000" y="3962400"/>
            <a:chExt cx="5562600" cy="2058194"/>
          </a:xfrm>
        </p:grpSpPr>
        <p:sp>
          <p:nvSpPr>
            <p:cNvPr id="10" name="Rounded Rectangle 9"/>
            <p:cNvSpPr/>
            <p:nvPr/>
          </p:nvSpPr>
          <p:spPr>
            <a:xfrm>
              <a:off x="3048000" y="3962400"/>
              <a:ext cx="5562600" cy="20574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Connector 12"/>
            <p:cNvCxnSpPr>
              <a:stCxn id="10" idx="0"/>
              <a:endCxn id="10" idx="2"/>
            </p:cNvCxnSpPr>
            <p:nvPr/>
          </p:nvCxnSpPr>
          <p:spPr>
            <a:xfrm rot="16200000" flipH="1">
              <a:off x="4800600" y="4991100"/>
              <a:ext cx="2057400" cy="1588"/>
            </a:xfrm>
            <a:prstGeom prst="line">
              <a:avLst/>
            </a:prstGeom>
            <a:ln>
              <a:solidFill>
                <a:schemeClr val="tx1"/>
              </a:solidFill>
              <a:prstDash val="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ounded Rectangle 14"/>
            <p:cNvSpPr/>
            <p:nvPr/>
          </p:nvSpPr>
          <p:spPr>
            <a:xfrm>
              <a:off x="3352800" y="4343400"/>
              <a:ext cx="2133600" cy="716703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cap="small" dirty="0" smtClean="0"/>
                <a:t>Control model</a:t>
              </a:r>
              <a:endParaRPr lang="en-US" sz="1400" cap="small" dirty="0"/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6172200" y="4343400"/>
              <a:ext cx="2133600" cy="716703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cap="small" dirty="0" smtClean="0"/>
                <a:t>Plant model</a:t>
              </a:r>
              <a:endParaRPr lang="en-US" sz="1400" cap="small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352800" y="5572635"/>
              <a:ext cx="4953000" cy="152400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cap="small" dirty="0" smtClean="0">
                  <a:solidFill>
                    <a:schemeClr val="tx1"/>
                  </a:solidFill>
                  <a:sym typeface="Wingdings" pitchFamily="2" charset="2"/>
                </a:rPr>
                <a:t>    </a:t>
              </a:r>
              <a:r>
                <a:rPr lang="en-US" sz="1100" b="1" cap="small" dirty="0" smtClean="0">
                  <a:solidFill>
                    <a:schemeClr val="tx1"/>
                  </a:solidFill>
                </a:rPr>
                <a:t>Signals    </a:t>
              </a:r>
              <a:r>
                <a:rPr lang="en-US" sz="1100" b="1" cap="small" dirty="0" smtClean="0">
                  <a:solidFill>
                    <a:schemeClr val="tx1"/>
                  </a:solidFill>
                  <a:sym typeface="Wingdings" pitchFamily="2" charset="2"/>
                </a:rPr>
                <a:t></a:t>
              </a:r>
              <a:endParaRPr lang="en-US" sz="1100" b="1" cap="small" dirty="0">
                <a:solidFill>
                  <a:schemeClr val="tx1"/>
                </a:solidFill>
              </a:endParaRPr>
            </a:p>
          </p:txBody>
        </p:sp>
        <p:sp>
          <p:nvSpPr>
            <p:cNvPr id="18" name="Up-Down Arrow 17"/>
            <p:cNvSpPr/>
            <p:nvPr/>
          </p:nvSpPr>
          <p:spPr>
            <a:xfrm>
              <a:off x="4267200" y="5116605"/>
              <a:ext cx="304800" cy="381000"/>
            </a:xfrm>
            <a:prstGeom prst="upDownArrow">
              <a:avLst>
                <a:gd name="adj1" fmla="val 14706"/>
                <a:gd name="adj2" fmla="val 32353"/>
              </a:avLst>
            </a:prstGeom>
            <a:solidFill>
              <a:srgbClr val="800000"/>
            </a:solidFill>
            <a:ln w="31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Up-Down Arrow 18"/>
            <p:cNvSpPr/>
            <p:nvPr/>
          </p:nvSpPr>
          <p:spPr>
            <a:xfrm>
              <a:off x="7068670" y="5139014"/>
              <a:ext cx="304800" cy="381000"/>
            </a:xfrm>
            <a:prstGeom prst="upDownArrow">
              <a:avLst>
                <a:gd name="adj1" fmla="val 14706"/>
                <a:gd name="adj2" fmla="val 32353"/>
              </a:avLst>
            </a:prstGeom>
            <a:solidFill>
              <a:srgbClr val="800000"/>
            </a:solidFill>
            <a:ln w="31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383305" y="5764305"/>
              <a:ext cx="941295" cy="1524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 smtClean="0">
                  <a:solidFill>
                    <a:schemeClr val="tx1"/>
                  </a:solidFill>
                </a:rPr>
                <a:t>Virtual OS</a:t>
              </a:r>
              <a:endParaRPr lang="en-US" sz="11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6" name="Content Placeholder 5"/>
          <p:cNvSpPr>
            <a:spLocks noGrp="1"/>
          </p:cNvSpPr>
          <p:nvPr>
            <p:ph idx="1"/>
          </p:nvPr>
        </p:nvSpPr>
        <p:spPr>
          <a:xfrm>
            <a:off x="304800" y="3505200"/>
            <a:ext cx="8534400" cy="297180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dirty="0" smtClean="0"/>
              <a:t>Model in Loop- </a:t>
            </a:r>
            <a:r>
              <a:rPr lang="en-US" sz="1400" dirty="0" smtClean="0"/>
              <a:t>study the performance of the system and design the control algorithm(s) in a virtual environment</a:t>
            </a:r>
          </a:p>
          <a:p>
            <a:pPr algn="just">
              <a:lnSpc>
                <a:spcPct val="150000"/>
              </a:lnSpc>
            </a:pPr>
            <a:r>
              <a:rPr lang="en-US" sz="1400" dirty="0" smtClean="0"/>
              <a:t>Inexpensive, easier to implement but effective mainly in the early phases of development</a:t>
            </a:r>
          </a:p>
          <a:p>
            <a:pPr algn="just">
              <a:lnSpc>
                <a:spcPct val="150000"/>
              </a:lnSpc>
            </a:pPr>
            <a:r>
              <a:rPr lang="en-US" sz="1400" dirty="0" smtClean="0"/>
              <a:t>The control and plant models can be separate but </a:t>
            </a:r>
          </a:p>
          <a:p>
            <a:pPr lvl="1" algn="just">
              <a:lnSpc>
                <a:spcPct val="150000"/>
              </a:lnSpc>
            </a:pPr>
            <a:r>
              <a:rPr lang="en-US" sz="1400" dirty="0" smtClean="0"/>
              <a:t>run in the same environment </a:t>
            </a:r>
          </a:p>
          <a:p>
            <a:pPr lvl="1" algn="just">
              <a:lnSpc>
                <a:spcPct val="150000"/>
              </a:lnSpc>
            </a:pPr>
            <a:r>
              <a:rPr lang="en-US" sz="1400" dirty="0" smtClean="0"/>
              <a:t>connected directly by a virtual bus that transfers signals to &amp; fro</a:t>
            </a:r>
          </a:p>
          <a:p>
            <a:pPr algn="just">
              <a:lnSpc>
                <a:spcPct val="150000"/>
              </a:lnSpc>
            </a:pPr>
            <a:r>
              <a:rPr lang="en-US" sz="1400" dirty="0" smtClean="0"/>
              <a:t>Important to build models and develop test cases keeping in mind 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sz="1400" dirty="0" smtClean="0"/>
              <a:t>future V&amp;V processes right from the </a:t>
            </a:r>
            <a:r>
              <a:rPr lang="en-US" sz="1400" dirty="0" err="1" smtClean="0"/>
              <a:t>MiL</a:t>
            </a:r>
            <a:r>
              <a:rPr lang="en-US" sz="1400" dirty="0" smtClean="0"/>
              <a:t> phase.</a:t>
            </a:r>
          </a:p>
          <a:p>
            <a:pPr algn="just">
              <a:lnSpc>
                <a:spcPct val="150000"/>
              </a:lnSpc>
            </a:pPr>
            <a:endParaRPr lang="en-US" sz="1400" dirty="0" smtClean="0"/>
          </a:p>
        </p:txBody>
      </p:sp>
      <p:sp>
        <p:nvSpPr>
          <p:cNvPr id="27" name="Right Arrow Callout 26"/>
          <p:cNvSpPr/>
          <p:nvPr/>
        </p:nvSpPr>
        <p:spPr>
          <a:xfrm>
            <a:off x="381000" y="1156450"/>
            <a:ext cx="2971800" cy="2057400"/>
          </a:xfrm>
          <a:prstGeom prst="rightArrowCallout">
            <a:avLst/>
          </a:prstGeom>
          <a:noFill/>
          <a:ln>
            <a:solidFill>
              <a:srgbClr val="800000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 l="33129" t="21350" r="27504" b="10331"/>
          <a:stretch>
            <a:fillRect/>
          </a:stretch>
        </p:blipFill>
        <p:spPr bwMode="auto">
          <a:xfrm>
            <a:off x="6248400" y="4495800"/>
            <a:ext cx="2133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2" name="laptop"/>
          <p:cNvSpPr>
            <a:spLocks noEditPoints="1" noChangeArrowheads="1"/>
          </p:cNvSpPr>
          <p:nvPr/>
        </p:nvSpPr>
        <p:spPr bwMode="auto">
          <a:xfrm>
            <a:off x="533400" y="1600200"/>
            <a:ext cx="1666875" cy="1239838"/>
          </a:xfrm>
          <a:custGeom>
            <a:avLst/>
            <a:gdLst>
              <a:gd name="T0" fmla="*/ 3362 w 21600"/>
              <a:gd name="T1" fmla="*/ 0 h 21600"/>
              <a:gd name="T2" fmla="*/ 3362 w 21600"/>
              <a:gd name="T3" fmla="*/ 7173 h 21600"/>
              <a:gd name="T4" fmla="*/ 18327 w 21600"/>
              <a:gd name="T5" fmla="*/ 0 h 21600"/>
              <a:gd name="T6" fmla="*/ 18327 w 21600"/>
              <a:gd name="T7" fmla="*/ 7173 h 21600"/>
              <a:gd name="T8" fmla="*/ 10800 w 21600"/>
              <a:gd name="T9" fmla="*/ 0 h 21600"/>
              <a:gd name="T10" fmla="*/ 10800 w 21600"/>
              <a:gd name="T11" fmla="*/ 21600 h 21600"/>
              <a:gd name="T12" fmla="*/ 0 w 21600"/>
              <a:gd name="T13" fmla="*/ 21600 h 21600"/>
              <a:gd name="T14" fmla="*/ 21600 w 21600"/>
              <a:gd name="T15" fmla="*/ 21600 h 21600"/>
              <a:gd name="T16" fmla="*/ 4445 w 21600"/>
              <a:gd name="T17" fmla="*/ 1858 h 21600"/>
              <a:gd name="T18" fmla="*/ 17311 w 21600"/>
              <a:gd name="T19" fmla="*/ 1232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3362" y="0"/>
                </a:moveTo>
                <a:lnTo>
                  <a:pt x="18327" y="0"/>
                </a:lnTo>
                <a:lnTo>
                  <a:pt x="18327" y="14347"/>
                </a:lnTo>
                <a:lnTo>
                  <a:pt x="3362" y="14347"/>
                </a:lnTo>
                <a:lnTo>
                  <a:pt x="3362" y="0"/>
                </a:lnTo>
                <a:close/>
              </a:path>
              <a:path w="21600" h="21600" extrusionOk="0">
                <a:moveTo>
                  <a:pt x="3340" y="15068"/>
                </a:moveTo>
                <a:lnTo>
                  <a:pt x="0" y="19877"/>
                </a:lnTo>
                <a:lnTo>
                  <a:pt x="21600" y="19877"/>
                </a:lnTo>
                <a:lnTo>
                  <a:pt x="18327" y="15068"/>
                </a:lnTo>
                <a:lnTo>
                  <a:pt x="3340" y="15068"/>
                </a:lnTo>
                <a:close/>
              </a:path>
              <a:path w="21600" h="21600" extrusionOk="0">
                <a:moveTo>
                  <a:pt x="0" y="19877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9877"/>
                </a:lnTo>
                <a:lnTo>
                  <a:pt x="0" y="19877"/>
                </a:lnTo>
                <a:close/>
              </a:path>
              <a:path w="21600" h="21600" extrusionOk="0">
                <a:moveTo>
                  <a:pt x="4186" y="1523"/>
                </a:moveTo>
                <a:lnTo>
                  <a:pt x="17547" y="1523"/>
                </a:lnTo>
                <a:lnTo>
                  <a:pt x="17547" y="12744"/>
                </a:lnTo>
                <a:lnTo>
                  <a:pt x="4186" y="12744"/>
                </a:lnTo>
                <a:lnTo>
                  <a:pt x="4186" y="1523"/>
                </a:lnTo>
                <a:close/>
              </a:path>
              <a:path w="21600" h="21600" extrusionOk="0">
                <a:moveTo>
                  <a:pt x="3318" y="15549"/>
                </a:moveTo>
                <a:lnTo>
                  <a:pt x="2917" y="16110"/>
                </a:lnTo>
                <a:lnTo>
                  <a:pt x="18727" y="16110"/>
                </a:lnTo>
                <a:lnTo>
                  <a:pt x="18327" y="15549"/>
                </a:lnTo>
                <a:lnTo>
                  <a:pt x="3318" y="15549"/>
                </a:lnTo>
                <a:close/>
              </a:path>
              <a:path w="21600" h="21600" extrusionOk="0">
                <a:moveTo>
                  <a:pt x="6213" y="18314"/>
                </a:moveTo>
                <a:lnTo>
                  <a:pt x="5946" y="18875"/>
                </a:lnTo>
                <a:lnTo>
                  <a:pt x="15766" y="18875"/>
                </a:lnTo>
                <a:lnTo>
                  <a:pt x="15499" y="18314"/>
                </a:lnTo>
                <a:lnTo>
                  <a:pt x="6213" y="18314"/>
                </a:lnTo>
                <a:close/>
              </a:path>
              <a:path w="21600" h="21600" extrusionOk="0">
                <a:moveTo>
                  <a:pt x="2828" y="16471"/>
                </a:moveTo>
                <a:lnTo>
                  <a:pt x="2405" y="17072"/>
                </a:lnTo>
                <a:lnTo>
                  <a:pt x="19284" y="17072"/>
                </a:lnTo>
                <a:lnTo>
                  <a:pt x="18839" y="16471"/>
                </a:lnTo>
                <a:lnTo>
                  <a:pt x="2828" y="16471"/>
                </a:lnTo>
                <a:close/>
              </a:path>
              <a:path w="21600" h="21600" extrusionOk="0">
                <a:moveTo>
                  <a:pt x="2316" y="17352"/>
                </a:moveTo>
                <a:lnTo>
                  <a:pt x="1871" y="17953"/>
                </a:lnTo>
                <a:lnTo>
                  <a:pt x="19863" y="17953"/>
                </a:lnTo>
                <a:lnTo>
                  <a:pt x="19395" y="17352"/>
                </a:lnTo>
                <a:lnTo>
                  <a:pt x="2316" y="17352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533400" y="152400"/>
          <a:ext cx="8534400" cy="68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3657600"/>
            <a:ext cx="8839200" cy="3048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400" b="1" dirty="0" smtClean="0"/>
              <a:t>Software in Loop - </a:t>
            </a:r>
            <a:r>
              <a:rPr lang="en-US" sz="1400" dirty="0" smtClean="0"/>
              <a:t>verify that code generated from a model will function identically to the model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Control models created in the modeling environment are built and compiled to software code – automatic code generation tools are generally used (Simulink Coder for </a:t>
            </a:r>
            <a:r>
              <a:rPr lang="en-US" sz="1400" dirty="0" err="1" smtClean="0"/>
              <a:t>eg</a:t>
            </a:r>
            <a:r>
              <a:rPr lang="en-US" sz="1400" dirty="0" smtClean="0"/>
              <a:t>)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Software code runs in the modeling environment while the plant model remains the same as in the case of </a:t>
            </a:r>
            <a:r>
              <a:rPr lang="en-US" sz="1400" dirty="0" err="1" smtClean="0"/>
              <a:t>MiL</a:t>
            </a:r>
            <a:r>
              <a:rPr lang="en-US" sz="14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Increased simulation speed by including compiled code in place of interpretive models</a:t>
            </a:r>
          </a:p>
          <a:p>
            <a:pPr>
              <a:lnSpc>
                <a:spcPct val="150000"/>
              </a:lnSpc>
            </a:pPr>
            <a:r>
              <a:rPr lang="en-US" sz="1400" dirty="0" err="1" smtClean="0"/>
              <a:t>SiL</a:t>
            </a:r>
            <a:r>
              <a:rPr lang="en-US" sz="1400" dirty="0" smtClean="0"/>
              <a:t> enables the inclusion of control algorithm functionality for which no model exists</a:t>
            </a:r>
          </a:p>
          <a:p>
            <a:pPr>
              <a:lnSpc>
                <a:spcPct val="150000"/>
              </a:lnSpc>
            </a:pPr>
            <a:endParaRPr lang="en-US" sz="1400" dirty="0" smtClean="0"/>
          </a:p>
          <a:p>
            <a:pPr>
              <a:lnSpc>
                <a:spcPct val="150000"/>
              </a:lnSpc>
            </a:pPr>
            <a:endParaRPr lang="en-US" sz="1400" dirty="0"/>
          </a:p>
        </p:txBody>
      </p:sp>
      <p:grpSp>
        <p:nvGrpSpPr>
          <p:cNvPr id="3" name="Group 6"/>
          <p:cNvGrpSpPr/>
          <p:nvPr/>
        </p:nvGrpSpPr>
        <p:grpSpPr>
          <a:xfrm>
            <a:off x="3352800" y="1066800"/>
            <a:ext cx="5562600" cy="2286000"/>
            <a:chOff x="3048000" y="3962400"/>
            <a:chExt cx="5562600" cy="2058194"/>
          </a:xfrm>
        </p:grpSpPr>
        <p:sp>
          <p:nvSpPr>
            <p:cNvPr id="8" name="Rounded Rectangle 7"/>
            <p:cNvSpPr/>
            <p:nvPr/>
          </p:nvSpPr>
          <p:spPr>
            <a:xfrm>
              <a:off x="3048000" y="3962400"/>
              <a:ext cx="5562600" cy="20574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>
              <a:stCxn id="8" idx="0"/>
              <a:endCxn id="8" idx="2"/>
            </p:cNvCxnSpPr>
            <p:nvPr/>
          </p:nvCxnSpPr>
          <p:spPr>
            <a:xfrm rot="16200000" flipH="1">
              <a:off x="4800600" y="4991100"/>
              <a:ext cx="2057400" cy="1588"/>
            </a:xfrm>
            <a:prstGeom prst="line">
              <a:avLst/>
            </a:prstGeom>
            <a:ln>
              <a:solidFill>
                <a:schemeClr val="tx1"/>
              </a:solidFill>
              <a:prstDash val="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ounded Rectangle 11"/>
            <p:cNvSpPr/>
            <p:nvPr/>
          </p:nvSpPr>
          <p:spPr>
            <a:xfrm>
              <a:off x="3352800" y="4343400"/>
              <a:ext cx="2133600" cy="533400"/>
            </a:xfrm>
            <a:prstGeom prst="roundRect">
              <a:avLst/>
            </a:prstGeom>
            <a:solidFill>
              <a:srgbClr val="92D050"/>
            </a:solidFill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cap="small" dirty="0" smtClean="0"/>
                <a:t>Control model – Software C Code</a:t>
              </a:r>
              <a:endParaRPr lang="en-US" sz="1400" cap="small" dirty="0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6172200" y="4374039"/>
              <a:ext cx="2133600" cy="686065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cap="small" dirty="0" smtClean="0"/>
                <a:t>Plant model</a:t>
              </a:r>
              <a:endParaRPr lang="en-US" sz="1400" cap="small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352800" y="5562600"/>
              <a:ext cx="4953000" cy="152400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cap="small" dirty="0" smtClean="0">
                  <a:solidFill>
                    <a:schemeClr val="tx1"/>
                  </a:solidFill>
                  <a:sym typeface="Wingdings" pitchFamily="2" charset="2"/>
                </a:rPr>
                <a:t>    </a:t>
              </a:r>
              <a:r>
                <a:rPr lang="en-US" sz="1100" b="1" cap="small" dirty="0" smtClean="0">
                  <a:solidFill>
                    <a:schemeClr val="tx1"/>
                  </a:solidFill>
                </a:rPr>
                <a:t>Signals    </a:t>
              </a:r>
              <a:r>
                <a:rPr lang="en-US" sz="1100" b="1" cap="small" dirty="0" smtClean="0">
                  <a:solidFill>
                    <a:schemeClr val="tx1"/>
                  </a:solidFill>
                  <a:sym typeface="Wingdings" pitchFamily="2" charset="2"/>
                </a:rPr>
                <a:t></a:t>
              </a:r>
              <a:endParaRPr lang="en-US" sz="1100" b="1" cap="small" dirty="0">
                <a:solidFill>
                  <a:schemeClr val="tx1"/>
                </a:solidFill>
              </a:endParaRPr>
            </a:p>
          </p:txBody>
        </p:sp>
        <p:sp>
          <p:nvSpPr>
            <p:cNvPr id="15" name="Up-Down Arrow 14"/>
            <p:cNvSpPr/>
            <p:nvPr/>
          </p:nvSpPr>
          <p:spPr>
            <a:xfrm>
              <a:off x="4267200" y="5334529"/>
              <a:ext cx="304800" cy="214625"/>
            </a:xfrm>
            <a:prstGeom prst="upDownArrow">
              <a:avLst>
                <a:gd name="adj1" fmla="val 14706"/>
                <a:gd name="adj2" fmla="val 32353"/>
              </a:avLst>
            </a:prstGeom>
            <a:solidFill>
              <a:srgbClr val="800000"/>
            </a:solidFill>
            <a:ln w="31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Up-Down Arrow 15"/>
            <p:cNvSpPr/>
            <p:nvPr/>
          </p:nvSpPr>
          <p:spPr>
            <a:xfrm>
              <a:off x="7068670" y="5154705"/>
              <a:ext cx="304800" cy="381000"/>
            </a:xfrm>
            <a:prstGeom prst="upDownArrow">
              <a:avLst>
                <a:gd name="adj1" fmla="val 14706"/>
                <a:gd name="adj2" fmla="val 32353"/>
              </a:avLst>
            </a:prstGeom>
            <a:solidFill>
              <a:srgbClr val="800000"/>
            </a:solidFill>
            <a:ln w="31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383305" y="5764305"/>
              <a:ext cx="941295" cy="1524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 smtClean="0">
                  <a:solidFill>
                    <a:schemeClr val="tx1"/>
                  </a:solidFill>
                </a:rPr>
                <a:t>Virtual OS</a:t>
              </a:r>
              <a:endParaRPr lang="en-US" sz="1100" b="1" dirty="0">
                <a:solidFill>
                  <a:schemeClr val="tx1"/>
                </a:solidFill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3352800" y="5105929"/>
              <a:ext cx="2133600" cy="228600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50" cap="small" dirty="0" smtClean="0"/>
                <a:t>Modeling Environment</a:t>
              </a:r>
              <a:endParaRPr lang="en-US" sz="1050" cap="small" dirty="0"/>
            </a:p>
          </p:txBody>
        </p:sp>
        <p:sp>
          <p:nvSpPr>
            <p:cNvPr id="20" name="Up-Down Arrow 19"/>
            <p:cNvSpPr/>
            <p:nvPr/>
          </p:nvSpPr>
          <p:spPr>
            <a:xfrm>
              <a:off x="4267200" y="4876801"/>
              <a:ext cx="304800" cy="228600"/>
            </a:xfrm>
            <a:prstGeom prst="upDownArrow">
              <a:avLst>
                <a:gd name="adj1" fmla="val 8824"/>
                <a:gd name="adj2" fmla="val 32353"/>
              </a:avLst>
            </a:prstGeom>
            <a:solidFill>
              <a:srgbClr val="800000"/>
            </a:solidFill>
            <a:ln w="31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Right Arrow Callout 22"/>
          <p:cNvSpPr/>
          <p:nvPr/>
        </p:nvSpPr>
        <p:spPr>
          <a:xfrm>
            <a:off x="381000" y="1156450"/>
            <a:ext cx="2971800" cy="2057400"/>
          </a:xfrm>
          <a:prstGeom prst="rightArrowCallout">
            <a:avLst/>
          </a:prstGeom>
          <a:noFill/>
          <a:ln>
            <a:solidFill>
              <a:srgbClr val="800000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24" name="laptop"/>
          <p:cNvSpPr>
            <a:spLocks noEditPoints="1" noChangeArrowheads="1"/>
          </p:cNvSpPr>
          <p:nvPr/>
        </p:nvSpPr>
        <p:spPr bwMode="auto">
          <a:xfrm>
            <a:off x="533400" y="1600200"/>
            <a:ext cx="1666875" cy="1239838"/>
          </a:xfrm>
          <a:custGeom>
            <a:avLst/>
            <a:gdLst>
              <a:gd name="T0" fmla="*/ 3362 w 21600"/>
              <a:gd name="T1" fmla="*/ 0 h 21600"/>
              <a:gd name="T2" fmla="*/ 3362 w 21600"/>
              <a:gd name="T3" fmla="*/ 7173 h 21600"/>
              <a:gd name="T4" fmla="*/ 18327 w 21600"/>
              <a:gd name="T5" fmla="*/ 0 h 21600"/>
              <a:gd name="T6" fmla="*/ 18327 w 21600"/>
              <a:gd name="T7" fmla="*/ 7173 h 21600"/>
              <a:gd name="T8" fmla="*/ 10800 w 21600"/>
              <a:gd name="T9" fmla="*/ 0 h 21600"/>
              <a:gd name="T10" fmla="*/ 10800 w 21600"/>
              <a:gd name="T11" fmla="*/ 21600 h 21600"/>
              <a:gd name="T12" fmla="*/ 0 w 21600"/>
              <a:gd name="T13" fmla="*/ 21600 h 21600"/>
              <a:gd name="T14" fmla="*/ 21600 w 21600"/>
              <a:gd name="T15" fmla="*/ 21600 h 21600"/>
              <a:gd name="T16" fmla="*/ 4445 w 21600"/>
              <a:gd name="T17" fmla="*/ 1858 h 21600"/>
              <a:gd name="T18" fmla="*/ 17311 w 21600"/>
              <a:gd name="T19" fmla="*/ 1232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3362" y="0"/>
                </a:moveTo>
                <a:lnTo>
                  <a:pt x="18327" y="0"/>
                </a:lnTo>
                <a:lnTo>
                  <a:pt x="18327" y="14347"/>
                </a:lnTo>
                <a:lnTo>
                  <a:pt x="3362" y="14347"/>
                </a:lnTo>
                <a:lnTo>
                  <a:pt x="3362" y="0"/>
                </a:lnTo>
                <a:close/>
              </a:path>
              <a:path w="21600" h="21600" extrusionOk="0">
                <a:moveTo>
                  <a:pt x="3340" y="15068"/>
                </a:moveTo>
                <a:lnTo>
                  <a:pt x="0" y="19877"/>
                </a:lnTo>
                <a:lnTo>
                  <a:pt x="21600" y="19877"/>
                </a:lnTo>
                <a:lnTo>
                  <a:pt x="18327" y="15068"/>
                </a:lnTo>
                <a:lnTo>
                  <a:pt x="3340" y="15068"/>
                </a:lnTo>
                <a:close/>
              </a:path>
              <a:path w="21600" h="21600" extrusionOk="0">
                <a:moveTo>
                  <a:pt x="0" y="19877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9877"/>
                </a:lnTo>
                <a:lnTo>
                  <a:pt x="0" y="19877"/>
                </a:lnTo>
                <a:close/>
              </a:path>
              <a:path w="21600" h="21600" extrusionOk="0">
                <a:moveTo>
                  <a:pt x="4186" y="1523"/>
                </a:moveTo>
                <a:lnTo>
                  <a:pt x="17547" y="1523"/>
                </a:lnTo>
                <a:lnTo>
                  <a:pt x="17547" y="12744"/>
                </a:lnTo>
                <a:lnTo>
                  <a:pt x="4186" y="12744"/>
                </a:lnTo>
                <a:lnTo>
                  <a:pt x="4186" y="1523"/>
                </a:lnTo>
                <a:close/>
              </a:path>
              <a:path w="21600" h="21600" extrusionOk="0">
                <a:moveTo>
                  <a:pt x="3318" y="15549"/>
                </a:moveTo>
                <a:lnTo>
                  <a:pt x="2917" y="16110"/>
                </a:lnTo>
                <a:lnTo>
                  <a:pt x="18727" y="16110"/>
                </a:lnTo>
                <a:lnTo>
                  <a:pt x="18327" y="15549"/>
                </a:lnTo>
                <a:lnTo>
                  <a:pt x="3318" y="15549"/>
                </a:lnTo>
                <a:close/>
              </a:path>
              <a:path w="21600" h="21600" extrusionOk="0">
                <a:moveTo>
                  <a:pt x="6213" y="18314"/>
                </a:moveTo>
                <a:lnTo>
                  <a:pt x="5946" y="18875"/>
                </a:lnTo>
                <a:lnTo>
                  <a:pt x="15766" y="18875"/>
                </a:lnTo>
                <a:lnTo>
                  <a:pt x="15499" y="18314"/>
                </a:lnTo>
                <a:lnTo>
                  <a:pt x="6213" y="18314"/>
                </a:lnTo>
                <a:close/>
              </a:path>
              <a:path w="21600" h="21600" extrusionOk="0">
                <a:moveTo>
                  <a:pt x="2828" y="16471"/>
                </a:moveTo>
                <a:lnTo>
                  <a:pt x="2405" y="17072"/>
                </a:lnTo>
                <a:lnTo>
                  <a:pt x="19284" y="17072"/>
                </a:lnTo>
                <a:lnTo>
                  <a:pt x="18839" y="16471"/>
                </a:lnTo>
                <a:lnTo>
                  <a:pt x="2828" y="16471"/>
                </a:lnTo>
                <a:close/>
              </a:path>
              <a:path w="21600" h="21600" extrusionOk="0">
                <a:moveTo>
                  <a:pt x="2316" y="17352"/>
                </a:moveTo>
                <a:lnTo>
                  <a:pt x="1871" y="17953"/>
                </a:lnTo>
                <a:lnTo>
                  <a:pt x="19863" y="17953"/>
                </a:lnTo>
                <a:lnTo>
                  <a:pt x="19395" y="17352"/>
                </a:lnTo>
                <a:lnTo>
                  <a:pt x="2316" y="17352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533400" y="152400"/>
          <a:ext cx="8534400" cy="68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" name="Group 41"/>
          <p:cNvGrpSpPr/>
          <p:nvPr/>
        </p:nvGrpSpPr>
        <p:grpSpPr>
          <a:xfrm>
            <a:off x="457200" y="914401"/>
            <a:ext cx="8000999" cy="4190999"/>
            <a:chOff x="685801" y="1313331"/>
            <a:chExt cx="7543800" cy="4419600"/>
          </a:xfrm>
        </p:grpSpPr>
        <p:sp>
          <p:nvSpPr>
            <p:cNvPr id="41" name="Bent-Up Arrow 40"/>
            <p:cNvSpPr/>
            <p:nvPr/>
          </p:nvSpPr>
          <p:spPr>
            <a:xfrm rot="16200000" flipH="1">
              <a:off x="4486836" y="847165"/>
              <a:ext cx="1160931" cy="3733802"/>
            </a:xfrm>
            <a:prstGeom prst="bentUpArrow">
              <a:avLst>
                <a:gd name="adj1" fmla="val 25772"/>
                <a:gd name="adj2" fmla="val 25000"/>
                <a:gd name="adj3" fmla="val 25000"/>
              </a:avLst>
            </a:prstGeom>
            <a:noFill/>
            <a:ln w="28575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ight Arrow Callout 39"/>
            <p:cNvSpPr/>
            <p:nvPr/>
          </p:nvSpPr>
          <p:spPr>
            <a:xfrm rot="5400000">
              <a:off x="5715001" y="1465731"/>
              <a:ext cx="2362200" cy="2057400"/>
            </a:xfrm>
            <a:prstGeom prst="rightArrowCallout">
              <a:avLst/>
            </a:prstGeom>
            <a:solidFill>
              <a:schemeClr val="bg1"/>
            </a:solidFill>
            <a:ln>
              <a:solidFill>
                <a:srgbClr val="800000"/>
              </a:solidFill>
            </a:ln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36"/>
            <p:cNvGrpSpPr/>
            <p:nvPr/>
          </p:nvGrpSpPr>
          <p:grpSpPr>
            <a:xfrm>
              <a:off x="685801" y="1999131"/>
              <a:ext cx="7543800" cy="3733800"/>
              <a:chOff x="1066800" y="2286000"/>
              <a:chExt cx="7543800" cy="3733800"/>
            </a:xfrm>
          </p:grpSpPr>
          <p:grpSp>
            <p:nvGrpSpPr>
              <p:cNvPr id="5" name="Group 29"/>
              <p:cNvGrpSpPr/>
              <p:nvPr/>
            </p:nvGrpSpPr>
            <p:grpSpPr>
              <a:xfrm>
                <a:off x="1066800" y="2286000"/>
                <a:ext cx="7543800" cy="3733800"/>
                <a:chOff x="1066800" y="2286000"/>
                <a:chExt cx="7543800" cy="3733800"/>
              </a:xfrm>
            </p:grpSpPr>
            <p:grpSp>
              <p:nvGrpSpPr>
                <p:cNvPr id="7" name="Group 26"/>
                <p:cNvGrpSpPr/>
                <p:nvPr/>
              </p:nvGrpSpPr>
              <p:grpSpPr>
                <a:xfrm>
                  <a:off x="1066800" y="2286000"/>
                  <a:ext cx="7543800" cy="3733800"/>
                  <a:chOff x="1066800" y="2286000"/>
                  <a:chExt cx="7543800" cy="3733800"/>
                </a:xfrm>
              </p:grpSpPr>
              <p:grpSp>
                <p:nvGrpSpPr>
                  <p:cNvPr id="8" name="Group 4"/>
                  <p:cNvGrpSpPr/>
                  <p:nvPr/>
                </p:nvGrpSpPr>
                <p:grpSpPr>
                  <a:xfrm>
                    <a:off x="1066800" y="2286000"/>
                    <a:ext cx="7543800" cy="3733800"/>
                    <a:chOff x="1066800" y="2286000"/>
                    <a:chExt cx="7543800" cy="3733800"/>
                  </a:xfrm>
                </p:grpSpPr>
                <p:sp>
                  <p:nvSpPr>
                    <p:cNvPr id="23" name="Rounded Rectangle 22"/>
                    <p:cNvSpPr/>
                    <p:nvPr/>
                  </p:nvSpPr>
                  <p:spPr>
                    <a:xfrm>
                      <a:off x="1066800" y="3962400"/>
                      <a:ext cx="2819400" cy="2057400"/>
                    </a:xfrm>
                    <a:prstGeom prst="round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3">
                      <a:schemeClr val="lt1"/>
                    </a:lnRef>
                    <a:fillRef idx="1">
                      <a:schemeClr val="accent6"/>
                    </a:fillRef>
                    <a:effectRef idx="1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" name="Rounded Rectangle 5"/>
                    <p:cNvSpPr/>
                    <p:nvPr/>
                  </p:nvSpPr>
                  <p:spPr>
                    <a:xfrm>
                      <a:off x="5791200" y="3962400"/>
                      <a:ext cx="2819400" cy="2057400"/>
                    </a:xfrm>
                    <a:prstGeom prst="round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3">
                      <a:schemeClr val="lt1"/>
                    </a:lnRef>
                    <a:fillRef idx="1">
                      <a:schemeClr val="accent6"/>
                    </a:fillRef>
                    <a:effectRef idx="1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1" name="Rounded Rectangle 10"/>
                    <p:cNvSpPr/>
                    <p:nvPr/>
                  </p:nvSpPr>
                  <p:spPr>
                    <a:xfrm>
                      <a:off x="6172200" y="4572000"/>
                      <a:ext cx="2133600" cy="533400"/>
                    </a:xfrm>
                    <a:prstGeom prst="roundRect">
                      <a:avLst/>
                    </a:prstGeom>
                  </p:spPr>
                  <p:style>
                    <a:lnRef idx="1">
                      <a:schemeClr val="dk1"/>
                    </a:lnRef>
                    <a:fillRef idx="2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400" cap="small" dirty="0" smtClean="0"/>
                        <a:t>Plant model</a:t>
                      </a:r>
                      <a:endParaRPr lang="en-US" sz="1400" cap="small" dirty="0"/>
                    </a:p>
                  </p:txBody>
                </p:sp>
                <p:sp>
                  <p:nvSpPr>
                    <p:cNvPr id="12" name="Rectangle 11"/>
                    <p:cNvSpPr/>
                    <p:nvPr/>
                  </p:nvSpPr>
                  <p:spPr>
                    <a:xfrm>
                      <a:off x="6172200" y="5562600"/>
                      <a:ext cx="2133600" cy="15240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5">
                        <a:shade val="50000"/>
                      </a:schemeClr>
                    </a:lnRef>
                    <a:fillRef idx="1">
                      <a:schemeClr val="accent5"/>
                    </a:fillRef>
                    <a:effectRef idx="0">
                      <a:schemeClr val="accent5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100" b="1" cap="small" dirty="0" smtClean="0">
                          <a:solidFill>
                            <a:schemeClr val="tx1"/>
                          </a:solidFill>
                          <a:sym typeface="Wingdings" pitchFamily="2" charset="2"/>
                        </a:rPr>
                        <a:t>    </a:t>
                      </a:r>
                      <a:r>
                        <a:rPr lang="en-US" sz="1100" b="1" cap="small" dirty="0" smtClean="0">
                          <a:solidFill>
                            <a:schemeClr val="tx1"/>
                          </a:solidFill>
                        </a:rPr>
                        <a:t>Signals    </a:t>
                      </a:r>
                      <a:r>
                        <a:rPr lang="en-US" sz="1100" b="1" cap="small" dirty="0" smtClean="0">
                          <a:solidFill>
                            <a:schemeClr val="tx1"/>
                          </a:solidFill>
                          <a:sym typeface="Wingdings" pitchFamily="2" charset="2"/>
                        </a:rPr>
                        <a:t></a:t>
                      </a:r>
                      <a:endParaRPr lang="en-US" sz="1100" b="1" cap="small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4" name="Up-Down Arrow 13"/>
                    <p:cNvSpPr/>
                    <p:nvPr/>
                  </p:nvSpPr>
                  <p:spPr>
                    <a:xfrm>
                      <a:off x="7068670" y="5154705"/>
                      <a:ext cx="304800" cy="381000"/>
                    </a:xfrm>
                    <a:prstGeom prst="upDownArrow">
                      <a:avLst>
                        <a:gd name="adj1" fmla="val 14706"/>
                        <a:gd name="adj2" fmla="val 32353"/>
                      </a:avLst>
                    </a:prstGeom>
                    <a:solidFill>
                      <a:srgbClr val="800000"/>
                    </a:solidFill>
                    <a:ln w="317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6">
                        <a:shade val="50000"/>
                      </a:schemeClr>
                    </a:lnRef>
                    <a:fillRef idx="1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5" name="Rectangle 14"/>
                    <p:cNvSpPr/>
                    <p:nvPr/>
                  </p:nvSpPr>
                  <p:spPr>
                    <a:xfrm>
                      <a:off x="6763870" y="5764305"/>
                      <a:ext cx="941295" cy="152400"/>
                    </a:xfrm>
                    <a:prstGeom prst="rect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Virtual OS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4" name="Rounded Rectangle 33"/>
                    <p:cNvSpPr/>
                    <p:nvPr/>
                  </p:nvSpPr>
                  <p:spPr>
                    <a:xfrm>
                      <a:off x="1524000" y="2286000"/>
                      <a:ext cx="2057400" cy="1524000"/>
                    </a:xfrm>
                    <a:prstGeom prst="round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3">
                      <a:schemeClr val="lt1"/>
                    </a:lnRef>
                    <a:fillRef idx="1">
                      <a:schemeClr val="accent6"/>
                    </a:fillRef>
                    <a:effectRef idx="1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25" name="TextBox 24"/>
                  <p:cNvSpPr txBox="1"/>
                  <p:nvPr/>
                </p:nvSpPr>
                <p:spPr>
                  <a:xfrm>
                    <a:off x="1295400" y="4038600"/>
                    <a:ext cx="2438400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000" b="1" cap="small" dirty="0" smtClean="0"/>
                      <a:t>Embedded Target  with direct Interface (Processor)</a:t>
                    </a:r>
                    <a:endParaRPr lang="en-US" sz="1000" b="1" cap="small" dirty="0"/>
                  </a:p>
                </p:txBody>
              </p:sp>
              <p:sp>
                <p:nvSpPr>
                  <p:cNvPr id="26" name="Left-Right Arrow 25"/>
                  <p:cNvSpPr/>
                  <p:nvPr/>
                </p:nvSpPr>
                <p:spPr>
                  <a:xfrm>
                    <a:off x="3922060" y="4419600"/>
                    <a:ext cx="1828800" cy="1143000"/>
                  </a:xfrm>
                  <a:prstGeom prst="leftRightArrow">
                    <a:avLst>
                      <a:gd name="adj1" fmla="val 40066"/>
                      <a:gd name="adj2" fmla="val 22026"/>
                    </a:avLst>
                  </a:prstGeom>
                  <a:solidFill>
                    <a:srgbClr val="CCECFF"/>
                  </a:solidFill>
                  <a:ln>
                    <a:solidFill>
                      <a:srgbClr val="002060"/>
                    </a:solidFill>
                  </a:ln>
                </p:spPr>
                <p:style>
                  <a:lnRef idx="3">
                    <a:schemeClr val="lt1"/>
                  </a:lnRef>
                  <a:fillRef idx="1">
                    <a:schemeClr val="dk1"/>
                  </a:fillRef>
                  <a:effectRef idx="1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000" b="1" cap="small" dirty="0" smtClean="0">
                        <a:solidFill>
                          <a:schemeClr val="tx1"/>
                        </a:solidFill>
                      </a:rPr>
                      <a:t>Direct Interface</a:t>
                    </a:r>
                  </a:p>
                  <a:p>
                    <a:pPr algn="ctr"/>
                    <a:r>
                      <a:rPr lang="en-US" sz="1000" b="1" cap="small" dirty="0" smtClean="0">
                        <a:solidFill>
                          <a:schemeClr val="tx1"/>
                        </a:solidFill>
                      </a:rPr>
                      <a:t>(</a:t>
                    </a:r>
                    <a:r>
                      <a:rPr lang="en-US" sz="1000" b="1" cap="small" dirty="0" err="1" smtClean="0">
                        <a:solidFill>
                          <a:schemeClr val="tx1"/>
                        </a:solidFill>
                      </a:rPr>
                      <a:t>eg</a:t>
                    </a:r>
                    <a:r>
                      <a:rPr lang="en-US" sz="1000" b="1" cap="small" dirty="0" smtClean="0">
                        <a:solidFill>
                          <a:schemeClr val="tx1"/>
                        </a:solidFill>
                      </a:rPr>
                      <a:t>. Ethernet)</a:t>
                    </a:r>
                    <a:endParaRPr lang="en-US" sz="1000" b="1" cap="small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29" name="Rounded Rectangle 28"/>
                <p:cNvSpPr/>
                <p:nvPr/>
              </p:nvSpPr>
              <p:spPr>
                <a:xfrm>
                  <a:off x="1371600" y="4419600"/>
                  <a:ext cx="2133600" cy="304800"/>
                </a:xfrm>
                <a:prstGeom prst="roundRect">
                  <a:avLst/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cap="small" dirty="0" smtClean="0"/>
                    <a:t>Control System</a:t>
                  </a:r>
                  <a:endParaRPr lang="en-US" sz="1400" cap="small" dirty="0"/>
                </a:p>
              </p:txBody>
            </p:sp>
            <p:sp>
              <p:nvSpPr>
                <p:cNvPr id="32" name="Rounded Rectangle 31"/>
                <p:cNvSpPr/>
                <p:nvPr/>
              </p:nvSpPr>
              <p:spPr>
                <a:xfrm>
                  <a:off x="1676400" y="3352800"/>
                  <a:ext cx="1676400" cy="381000"/>
                </a:xfrm>
                <a:prstGeom prst="roundRect">
                  <a:avLst/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cap="small" dirty="0" smtClean="0"/>
                    <a:t>Code Generation</a:t>
                  </a:r>
                  <a:endParaRPr lang="en-US" sz="1400" cap="small" dirty="0"/>
                </a:p>
              </p:txBody>
            </p:sp>
            <p:sp>
              <p:nvSpPr>
                <p:cNvPr id="33" name="Rounded Rectangle 32"/>
                <p:cNvSpPr/>
                <p:nvPr/>
              </p:nvSpPr>
              <p:spPr>
                <a:xfrm>
                  <a:off x="1752600" y="2743200"/>
                  <a:ext cx="1524000" cy="381000"/>
                </a:xfrm>
                <a:prstGeom prst="roundRect">
                  <a:avLst/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cap="small" dirty="0" smtClean="0"/>
                    <a:t>Control Model</a:t>
                  </a:r>
                  <a:endParaRPr lang="en-US" sz="1400" cap="small" dirty="0"/>
                </a:p>
              </p:txBody>
            </p:sp>
          </p:grpSp>
          <p:sp>
            <p:nvSpPr>
              <p:cNvPr id="36" name="Down Arrow 35"/>
              <p:cNvSpPr/>
              <p:nvPr/>
            </p:nvSpPr>
            <p:spPr>
              <a:xfrm>
                <a:off x="2362200" y="3200400"/>
                <a:ext cx="304800" cy="152400"/>
              </a:xfrm>
              <a:prstGeom prst="downArrow">
                <a:avLst/>
              </a:prstGeom>
              <a:solidFill>
                <a:srgbClr val="80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Down Arrow 42"/>
              <p:cNvSpPr/>
              <p:nvPr/>
            </p:nvSpPr>
            <p:spPr>
              <a:xfrm>
                <a:off x="2362199" y="3792069"/>
                <a:ext cx="304800" cy="152400"/>
              </a:xfrm>
              <a:prstGeom prst="downArrow">
                <a:avLst/>
              </a:prstGeom>
              <a:solidFill>
                <a:srgbClr val="80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44" name="Content Placeholder 5"/>
          <p:cNvSpPr>
            <a:spLocks noGrp="1"/>
          </p:cNvSpPr>
          <p:nvPr>
            <p:ph idx="1"/>
          </p:nvPr>
        </p:nvSpPr>
        <p:spPr>
          <a:xfrm>
            <a:off x="304800" y="5105400"/>
            <a:ext cx="8534400" cy="144780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sz="1400" b="1" dirty="0" smtClean="0"/>
              <a:t>Processor in Loop– </a:t>
            </a:r>
            <a:r>
              <a:rPr lang="en-US" sz="1400" dirty="0" smtClean="0"/>
              <a:t>an intermediate step between software in loop and hardware in loop – control system converted to code and flashed onto the embedded target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Embedded target interfaces directly with the plant model running on the modeling environment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System can be checked for errors associated with the code generation process (if any)</a:t>
            </a: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5" name="laptop"/>
          <p:cNvSpPr>
            <a:spLocks noEditPoints="1" noChangeArrowheads="1"/>
          </p:cNvSpPr>
          <p:nvPr/>
        </p:nvSpPr>
        <p:spPr bwMode="auto">
          <a:xfrm>
            <a:off x="6248400" y="990600"/>
            <a:ext cx="1666875" cy="1239838"/>
          </a:xfrm>
          <a:custGeom>
            <a:avLst/>
            <a:gdLst>
              <a:gd name="T0" fmla="*/ 3362 w 21600"/>
              <a:gd name="T1" fmla="*/ 0 h 21600"/>
              <a:gd name="T2" fmla="*/ 3362 w 21600"/>
              <a:gd name="T3" fmla="*/ 7173 h 21600"/>
              <a:gd name="T4" fmla="*/ 18327 w 21600"/>
              <a:gd name="T5" fmla="*/ 0 h 21600"/>
              <a:gd name="T6" fmla="*/ 18327 w 21600"/>
              <a:gd name="T7" fmla="*/ 7173 h 21600"/>
              <a:gd name="T8" fmla="*/ 10800 w 21600"/>
              <a:gd name="T9" fmla="*/ 0 h 21600"/>
              <a:gd name="T10" fmla="*/ 10800 w 21600"/>
              <a:gd name="T11" fmla="*/ 21600 h 21600"/>
              <a:gd name="T12" fmla="*/ 0 w 21600"/>
              <a:gd name="T13" fmla="*/ 21600 h 21600"/>
              <a:gd name="T14" fmla="*/ 21600 w 21600"/>
              <a:gd name="T15" fmla="*/ 21600 h 21600"/>
              <a:gd name="T16" fmla="*/ 4445 w 21600"/>
              <a:gd name="T17" fmla="*/ 1858 h 21600"/>
              <a:gd name="T18" fmla="*/ 17311 w 21600"/>
              <a:gd name="T19" fmla="*/ 1232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3362" y="0"/>
                </a:moveTo>
                <a:lnTo>
                  <a:pt x="18327" y="0"/>
                </a:lnTo>
                <a:lnTo>
                  <a:pt x="18327" y="14347"/>
                </a:lnTo>
                <a:lnTo>
                  <a:pt x="3362" y="14347"/>
                </a:lnTo>
                <a:lnTo>
                  <a:pt x="3362" y="0"/>
                </a:lnTo>
                <a:close/>
              </a:path>
              <a:path w="21600" h="21600" extrusionOk="0">
                <a:moveTo>
                  <a:pt x="3340" y="15068"/>
                </a:moveTo>
                <a:lnTo>
                  <a:pt x="0" y="19877"/>
                </a:lnTo>
                <a:lnTo>
                  <a:pt x="21600" y="19877"/>
                </a:lnTo>
                <a:lnTo>
                  <a:pt x="18327" y="15068"/>
                </a:lnTo>
                <a:lnTo>
                  <a:pt x="3340" y="15068"/>
                </a:lnTo>
                <a:close/>
              </a:path>
              <a:path w="21600" h="21600" extrusionOk="0">
                <a:moveTo>
                  <a:pt x="0" y="19877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9877"/>
                </a:lnTo>
                <a:lnTo>
                  <a:pt x="0" y="19877"/>
                </a:lnTo>
                <a:close/>
              </a:path>
              <a:path w="21600" h="21600" extrusionOk="0">
                <a:moveTo>
                  <a:pt x="4186" y="1523"/>
                </a:moveTo>
                <a:lnTo>
                  <a:pt x="17547" y="1523"/>
                </a:lnTo>
                <a:lnTo>
                  <a:pt x="17547" y="12744"/>
                </a:lnTo>
                <a:lnTo>
                  <a:pt x="4186" y="12744"/>
                </a:lnTo>
                <a:lnTo>
                  <a:pt x="4186" y="1523"/>
                </a:lnTo>
                <a:close/>
              </a:path>
              <a:path w="21600" h="21600" extrusionOk="0">
                <a:moveTo>
                  <a:pt x="3318" y="15549"/>
                </a:moveTo>
                <a:lnTo>
                  <a:pt x="2917" y="16110"/>
                </a:lnTo>
                <a:lnTo>
                  <a:pt x="18727" y="16110"/>
                </a:lnTo>
                <a:lnTo>
                  <a:pt x="18327" y="15549"/>
                </a:lnTo>
                <a:lnTo>
                  <a:pt x="3318" y="15549"/>
                </a:lnTo>
                <a:close/>
              </a:path>
              <a:path w="21600" h="21600" extrusionOk="0">
                <a:moveTo>
                  <a:pt x="6213" y="18314"/>
                </a:moveTo>
                <a:lnTo>
                  <a:pt x="5946" y="18875"/>
                </a:lnTo>
                <a:lnTo>
                  <a:pt x="15766" y="18875"/>
                </a:lnTo>
                <a:lnTo>
                  <a:pt x="15499" y="18314"/>
                </a:lnTo>
                <a:lnTo>
                  <a:pt x="6213" y="18314"/>
                </a:lnTo>
                <a:close/>
              </a:path>
              <a:path w="21600" h="21600" extrusionOk="0">
                <a:moveTo>
                  <a:pt x="2828" y="16471"/>
                </a:moveTo>
                <a:lnTo>
                  <a:pt x="2405" y="17072"/>
                </a:lnTo>
                <a:lnTo>
                  <a:pt x="19284" y="17072"/>
                </a:lnTo>
                <a:lnTo>
                  <a:pt x="18839" y="16471"/>
                </a:lnTo>
                <a:lnTo>
                  <a:pt x="2828" y="16471"/>
                </a:lnTo>
                <a:close/>
              </a:path>
              <a:path w="21600" h="21600" extrusionOk="0">
                <a:moveTo>
                  <a:pt x="2316" y="17352"/>
                </a:moveTo>
                <a:lnTo>
                  <a:pt x="1871" y="17953"/>
                </a:lnTo>
                <a:lnTo>
                  <a:pt x="19863" y="17953"/>
                </a:lnTo>
                <a:lnTo>
                  <a:pt x="19395" y="17352"/>
                </a:lnTo>
                <a:lnTo>
                  <a:pt x="2316" y="17352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/>
          <p:nvPr/>
        </p:nvGrpSpPr>
        <p:grpSpPr>
          <a:xfrm>
            <a:off x="496294" y="990600"/>
            <a:ext cx="3542306" cy="2545080"/>
            <a:chOff x="152400" y="990600"/>
            <a:chExt cx="3542306" cy="2545080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2400" y="1066800"/>
              <a:ext cx="3542306" cy="246888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0" name="TextBox 9"/>
            <p:cNvSpPr txBox="1"/>
            <p:nvPr/>
          </p:nvSpPr>
          <p:spPr>
            <a:xfrm>
              <a:off x="1066800" y="990600"/>
              <a:ext cx="2133600" cy="307777"/>
            </a:xfrm>
            <a:prstGeom prst="rect">
              <a:avLst/>
            </a:prstGeom>
            <a:solidFill>
              <a:srgbClr val="0070C0"/>
            </a:solidFill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1400" b="1" cap="small" dirty="0" smtClean="0">
                  <a:solidFill>
                    <a:schemeClr val="bg1"/>
                  </a:solidFill>
                </a:rPr>
                <a:t>Offline Simulation</a:t>
              </a:r>
              <a:endParaRPr lang="en-US" sz="1400" b="1" cap="small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Group 13"/>
          <p:cNvGrpSpPr/>
          <p:nvPr/>
        </p:nvGrpSpPr>
        <p:grpSpPr>
          <a:xfrm>
            <a:off x="5220694" y="987623"/>
            <a:ext cx="3542306" cy="2548057"/>
            <a:chOff x="4952999" y="987623"/>
            <a:chExt cx="3542306" cy="2548057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952999" y="1066800"/>
              <a:ext cx="3542306" cy="246888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1" name="TextBox 10"/>
            <p:cNvSpPr txBox="1"/>
            <p:nvPr/>
          </p:nvSpPr>
          <p:spPr>
            <a:xfrm>
              <a:off x="5867400" y="987623"/>
              <a:ext cx="2362200" cy="307777"/>
            </a:xfrm>
            <a:prstGeom prst="rect">
              <a:avLst/>
            </a:prstGeom>
            <a:solidFill>
              <a:srgbClr val="92D050"/>
            </a:solidFill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1400" b="1" cap="small" dirty="0" smtClean="0">
                  <a:solidFill>
                    <a:schemeClr val="tx1"/>
                  </a:solidFill>
                </a:rPr>
                <a:t>Real-Time Simulation</a:t>
              </a:r>
              <a:endParaRPr lang="en-US" sz="1400" b="1" cap="small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" name="Group 14"/>
          <p:cNvGrpSpPr/>
          <p:nvPr/>
        </p:nvGrpSpPr>
        <p:grpSpPr>
          <a:xfrm>
            <a:off x="2629894" y="3810000"/>
            <a:ext cx="3542306" cy="2545080"/>
            <a:chOff x="2590800" y="3886200"/>
            <a:chExt cx="3542306" cy="2545080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590800" y="3962400"/>
              <a:ext cx="3542306" cy="246888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2" name="TextBox 11"/>
            <p:cNvSpPr txBox="1"/>
            <p:nvPr/>
          </p:nvSpPr>
          <p:spPr>
            <a:xfrm>
              <a:off x="3429000" y="3886200"/>
              <a:ext cx="2133600" cy="307777"/>
            </a:xfrm>
            <a:prstGeom prst="rect">
              <a:avLst/>
            </a:prstGeom>
            <a:solidFill>
              <a:srgbClr val="800000"/>
            </a:solidFill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1400" b="1" cap="small" dirty="0" smtClean="0">
                  <a:solidFill>
                    <a:schemeClr val="bg1"/>
                  </a:solidFill>
                </a:rPr>
                <a:t>Simulation over-run</a:t>
              </a:r>
              <a:endParaRPr lang="en-US" sz="1400" b="1" cap="small" dirty="0">
                <a:solidFill>
                  <a:schemeClr val="bg1"/>
                </a:solidFill>
              </a:endParaRPr>
            </a:p>
          </p:txBody>
        </p:sp>
      </p:grpSp>
      <p:graphicFrame>
        <p:nvGraphicFramePr>
          <p:cNvPr id="17" name="Content Placeholder 3"/>
          <p:cNvGraphicFramePr>
            <a:graphicFrameLocks/>
          </p:cNvGraphicFramePr>
          <p:nvPr/>
        </p:nvGraphicFramePr>
        <p:xfrm>
          <a:off x="533400" y="152400"/>
          <a:ext cx="8534400" cy="68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533400" y="152400"/>
          <a:ext cx="8534400" cy="68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1" name="Content Placeholder 5"/>
          <p:cNvSpPr>
            <a:spLocks noGrp="1"/>
          </p:cNvSpPr>
          <p:nvPr>
            <p:ph idx="1"/>
          </p:nvPr>
        </p:nvSpPr>
        <p:spPr>
          <a:xfrm>
            <a:off x="304800" y="4114800"/>
            <a:ext cx="8534400" cy="2438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 smtClean="0"/>
              <a:t>Hardware in Loop – </a:t>
            </a:r>
            <a:r>
              <a:rPr lang="en-US" sz="1400" dirty="0" smtClean="0"/>
              <a:t>facilitates validation in real-time with actual sensor and actuator signals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The ‘hardware’ in loop - a dedicated simulator with the plant model running in </a:t>
            </a:r>
            <a:r>
              <a:rPr lang="en-US" sz="1800" b="1" dirty="0" smtClean="0">
                <a:solidFill>
                  <a:srgbClr val="C00000"/>
                </a:solidFill>
              </a:rPr>
              <a:t>real-time</a:t>
            </a:r>
            <a:endParaRPr lang="en-US" sz="1400" b="1" dirty="0" smtClean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400" dirty="0" smtClean="0"/>
              <a:t>HiL enables extensive testing of multiple scenarios including potentially dangerous test cases without having to actually damage real mechanical/electrical systems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Simulator capable of handling test drives outside the range of what real vehicles can do.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Tests are reproducible and automatable (lights-out testing)</a:t>
            </a:r>
          </a:p>
          <a:p>
            <a:pPr>
              <a:lnSpc>
                <a:spcPct val="150000"/>
              </a:lnSpc>
            </a:pPr>
            <a:endParaRPr lang="en-US" sz="1400" dirty="0" smtClean="0"/>
          </a:p>
        </p:txBody>
      </p:sp>
      <p:grpSp>
        <p:nvGrpSpPr>
          <p:cNvPr id="3" name="Group 52"/>
          <p:cNvGrpSpPr/>
          <p:nvPr/>
        </p:nvGrpSpPr>
        <p:grpSpPr>
          <a:xfrm>
            <a:off x="457200" y="914400"/>
            <a:ext cx="8305799" cy="3048000"/>
            <a:chOff x="457201" y="914400"/>
            <a:chExt cx="8305799" cy="3048000"/>
          </a:xfrm>
        </p:grpSpPr>
        <p:grpSp>
          <p:nvGrpSpPr>
            <p:cNvPr id="5" name="Group 46"/>
            <p:cNvGrpSpPr/>
            <p:nvPr/>
          </p:nvGrpSpPr>
          <p:grpSpPr>
            <a:xfrm>
              <a:off x="457201" y="914400"/>
              <a:ext cx="8305799" cy="3048000"/>
              <a:chOff x="457200" y="2209800"/>
              <a:chExt cx="8000999" cy="2895601"/>
            </a:xfrm>
          </p:grpSpPr>
          <p:grpSp>
            <p:nvGrpSpPr>
              <p:cNvPr id="7" name="Group 41"/>
              <p:cNvGrpSpPr/>
              <p:nvPr/>
            </p:nvGrpSpPr>
            <p:grpSpPr>
              <a:xfrm>
                <a:off x="457200" y="3154418"/>
                <a:ext cx="8000999" cy="1950983"/>
                <a:chOff x="457200" y="3230617"/>
                <a:chExt cx="8000999" cy="1950983"/>
              </a:xfrm>
            </p:grpSpPr>
            <p:grpSp>
              <p:nvGrpSpPr>
                <p:cNvPr id="9" name="Group 29"/>
                <p:cNvGrpSpPr/>
                <p:nvPr/>
              </p:nvGrpSpPr>
              <p:grpSpPr>
                <a:xfrm>
                  <a:off x="457200" y="3230617"/>
                  <a:ext cx="8000999" cy="1950983"/>
                  <a:chOff x="1066800" y="3962400"/>
                  <a:chExt cx="7543800" cy="2057400"/>
                </a:xfrm>
              </p:grpSpPr>
              <p:grpSp>
                <p:nvGrpSpPr>
                  <p:cNvPr id="10" name="Group 26"/>
                  <p:cNvGrpSpPr/>
                  <p:nvPr/>
                </p:nvGrpSpPr>
                <p:grpSpPr>
                  <a:xfrm>
                    <a:off x="1066800" y="3962400"/>
                    <a:ext cx="7543800" cy="2057400"/>
                    <a:chOff x="1066800" y="3962400"/>
                    <a:chExt cx="7543800" cy="2057400"/>
                  </a:xfrm>
                </p:grpSpPr>
                <p:grpSp>
                  <p:nvGrpSpPr>
                    <p:cNvPr id="11" name="Group 4"/>
                    <p:cNvGrpSpPr/>
                    <p:nvPr/>
                  </p:nvGrpSpPr>
                  <p:grpSpPr>
                    <a:xfrm>
                      <a:off x="1066800" y="3962400"/>
                      <a:ext cx="7543800" cy="2057400"/>
                      <a:chOff x="1066800" y="3962400"/>
                      <a:chExt cx="7543800" cy="2057400"/>
                    </a:xfrm>
                  </p:grpSpPr>
                  <p:sp>
                    <p:nvSpPr>
                      <p:cNvPr id="23" name="Rounded Rectangle 22"/>
                      <p:cNvSpPr/>
                      <p:nvPr/>
                    </p:nvSpPr>
                    <p:spPr>
                      <a:xfrm>
                        <a:off x="1066800" y="3962400"/>
                        <a:ext cx="2819400" cy="2057400"/>
                      </a:xfrm>
                      <a:prstGeom prst="round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3">
                        <a:schemeClr val="lt1"/>
                      </a:lnRef>
                      <a:fillRef idx="1">
                        <a:schemeClr val="accent6"/>
                      </a:fillRef>
                      <a:effectRef idx="1">
                        <a:schemeClr val="accent6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6" name="Rounded Rectangle 5"/>
                      <p:cNvSpPr/>
                      <p:nvPr/>
                    </p:nvSpPr>
                    <p:spPr>
                      <a:xfrm>
                        <a:off x="5791200" y="3962400"/>
                        <a:ext cx="2819400" cy="2057400"/>
                      </a:xfrm>
                      <a:prstGeom prst="round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3">
                        <a:schemeClr val="lt1"/>
                      </a:lnRef>
                      <a:fillRef idx="1">
                        <a:schemeClr val="accent6"/>
                      </a:fillRef>
                      <a:effectRef idx="1">
                        <a:schemeClr val="accent6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24" name="Rectangle 23"/>
                      <p:cNvSpPr/>
                      <p:nvPr/>
                    </p:nvSpPr>
                    <p:spPr>
                      <a:xfrm>
                        <a:off x="1828100" y="5791062"/>
                        <a:ext cx="1143000" cy="152400"/>
                      </a:xfrm>
                      <a:prstGeom prst="rect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1100" b="1" dirty="0" smtClean="0">
                            <a:solidFill>
                              <a:schemeClr val="tx1"/>
                            </a:solidFill>
                          </a:rPr>
                          <a:t>Real time OS</a:t>
                        </a:r>
                        <a:endParaRPr lang="en-US" sz="1100" b="1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30" name="Rectangle 29"/>
                      <p:cNvSpPr/>
                      <p:nvPr/>
                    </p:nvSpPr>
                    <p:spPr>
                      <a:xfrm>
                        <a:off x="6670766" y="5778732"/>
                        <a:ext cx="1143000" cy="152400"/>
                      </a:xfrm>
                      <a:prstGeom prst="rect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1100" b="1" dirty="0" smtClean="0">
                            <a:solidFill>
                              <a:schemeClr val="tx1"/>
                            </a:solidFill>
                          </a:rPr>
                          <a:t>Real time OS</a:t>
                        </a:r>
                        <a:endParaRPr lang="en-US" sz="1100" b="1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25" name="TextBox 24"/>
                    <p:cNvSpPr txBox="1"/>
                    <p:nvPr/>
                  </p:nvSpPr>
                  <p:spPr>
                    <a:xfrm>
                      <a:off x="1295400" y="4038600"/>
                      <a:ext cx="2438400" cy="24666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000" b="1" cap="small" dirty="0" smtClean="0"/>
                        <a:t>Embedded Target (ECU)/RP Target</a:t>
                      </a:r>
                      <a:endParaRPr lang="en-US" sz="1000" b="1" cap="small" dirty="0"/>
                    </a:p>
                  </p:txBody>
                </p:sp>
                <p:sp>
                  <p:nvSpPr>
                    <p:cNvPr id="26" name="Left-Right Arrow 25"/>
                    <p:cNvSpPr/>
                    <p:nvPr/>
                  </p:nvSpPr>
                  <p:spPr>
                    <a:xfrm>
                      <a:off x="3922060" y="4493029"/>
                      <a:ext cx="1828800" cy="1209362"/>
                    </a:xfrm>
                    <a:prstGeom prst="leftRightArrow">
                      <a:avLst>
                        <a:gd name="adj1" fmla="val 40066"/>
                        <a:gd name="adj2" fmla="val 22026"/>
                      </a:avLst>
                    </a:prstGeom>
                    <a:solidFill>
                      <a:schemeClr val="accent1">
                        <a:lumMod val="20000"/>
                        <a:lumOff val="80000"/>
                      </a:schemeClr>
                    </a:solidFill>
                    <a:ln>
                      <a:solidFill>
                        <a:srgbClr val="800000"/>
                      </a:solidFill>
                    </a:ln>
                  </p:spPr>
                  <p:style>
                    <a:lnRef idx="3">
                      <a:schemeClr val="lt1"/>
                    </a:lnRef>
                    <a:fillRef idx="1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000" b="1" cap="small" dirty="0" smtClean="0">
                          <a:solidFill>
                            <a:schemeClr val="tx1"/>
                          </a:solidFill>
                        </a:rPr>
                        <a:t>Signal Harness (Sensor &amp; Actuator signals)</a:t>
                      </a:r>
                      <a:endParaRPr lang="en-US" sz="1000" b="1" cap="small" dirty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29" name="Rounded Rectangle 28"/>
                  <p:cNvSpPr/>
                  <p:nvPr/>
                </p:nvSpPr>
                <p:spPr>
                  <a:xfrm>
                    <a:off x="1371600" y="4302843"/>
                    <a:ext cx="2133600" cy="304800"/>
                  </a:xfrm>
                  <a:prstGeom prst="roundRect">
                    <a:avLst/>
                  </a:prstGeom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400" cap="small" dirty="0" smtClean="0"/>
                      <a:t>Control System</a:t>
                    </a:r>
                    <a:endParaRPr lang="en-US" sz="1400" cap="small" dirty="0"/>
                  </a:p>
                </p:txBody>
              </p:sp>
            </p:grpSp>
            <p:sp>
              <p:nvSpPr>
                <p:cNvPr id="38" name="Rounded Rectangle 37"/>
                <p:cNvSpPr/>
                <p:nvPr/>
              </p:nvSpPr>
              <p:spPr>
                <a:xfrm>
                  <a:off x="5894295" y="3352800"/>
                  <a:ext cx="2133599" cy="304801"/>
                </a:xfrm>
                <a:prstGeom prst="roundRect">
                  <a:avLst/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cap="small" dirty="0" smtClean="0"/>
                    <a:t>Plant Simulator</a:t>
                  </a:r>
                  <a:endParaRPr lang="en-US" sz="1400" cap="small" dirty="0"/>
                </a:p>
              </p:txBody>
            </p:sp>
          </p:grpSp>
          <p:sp>
            <p:nvSpPr>
              <p:cNvPr id="44" name="Left-Right Arrow Callout 43"/>
              <p:cNvSpPr/>
              <p:nvPr/>
            </p:nvSpPr>
            <p:spPr>
              <a:xfrm>
                <a:off x="3124200" y="2209800"/>
                <a:ext cx="2667000" cy="1371600"/>
              </a:xfrm>
              <a:prstGeom prst="leftRightArrowCallout">
                <a:avLst>
                  <a:gd name="adj1" fmla="val 13235"/>
                  <a:gd name="adj2" fmla="val 14543"/>
                  <a:gd name="adj3" fmla="val 19118"/>
                  <a:gd name="adj4" fmla="val 60224"/>
                </a:avLst>
              </a:prstGeom>
              <a:noFill/>
              <a:ln w="28575">
                <a:solidFill>
                  <a:srgbClr val="800000"/>
                </a:solidFill>
                <a:prstDash val="sysDot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:endParaRPr lang="en-US" sz="1200" dirty="0" smtClean="0">
                  <a:solidFill>
                    <a:schemeClr val="tx1"/>
                  </a:solidFill>
                </a:endParaRPr>
              </a:p>
              <a:p>
                <a:pPr algn="just"/>
                <a:endParaRPr lang="en-US" sz="1200" dirty="0" smtClean="0">
                  <a:solidFill>
                    <a:schemeClr val="tx1"/>
                  </a:solidFill>
                </a:endParaRPr>
              </a:p>
              <a:p>
                <a:pPr algn="just"/>
                <a:endParaRPr lang="en-US" sz="1200" dirty="0" smtClean="0">
                  <a:solidFill>
                    <a:schemeClr val="tx1"/>
                  </a:solidFill>
                </a:endParaRPr>
              </a:p>
              <a:p>
                <a:pPr algn="just"/>
                <a:endParaRPr lang="en-US" sz="1200" dirty="0" smtClean="0">
                  <a:solidFill>
                    <a:schemeClr val="tx1"/>
                  </a:solidFill>
                </a:endParaRPr>
              </a:p>
              <a:p>
                <a:pPr algn="just"/>
                <a:endParaRPr lang="en-US" sz="1200" dirty="0" smtClean="0">
                  <a:solidFill>
                    <a:schemeClr val="tx1"/>
                  </a:solidFill>
                </a:endParaRPr>
              </a:p>
              <a:p>
                <a:pPr algn="just"/>
                <a:r>
                  <a:rPr lang="en-US" sz="1200" dirty="0" smtClean="0">
                    <a:solidFill>
                      <a:schemeClr val="tx1"/>
                    </a:solidFill>
                  </a:rPr>
                  <a:t>Initial setup and  data logging via PC interface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8" name="Rounded Rectangle 47"/>
            <p:cNvSpPr/>
            <p:nvPr/>
          </p:nvSpPr>
          <p:spPr>
            <a:xfrm>
              <a:off x="3200400" y="2362200"/>
              <a:ext cx="228600" cy="12954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I/O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28" name="laptop"/>
          <p:cNvSpPr>
            <a:spLocks noEditPoints="1" noChangeArrowheads="1"/>
          </p:cNvSpPr>
          <p:nvPr/>
        </p:nvSpPr>
        <p:spPr bwMode="auto">
          <a:xfrm>
            <a:off x="3962400" y="990600"/>
            <a:ext cx="1295400" cy="858838"/>
          </a:xfrm>
          <a:custGeom>
            <a:avLst/>
            <a:gdLst>
              <a:gd name="T0" fmla="*/ 3362 w 21600"/>
              <a:gd name="T1" fmla="*/ 0 h 21600"/>
              <a:gd name="T2" fmla="*/ 3362 w 21600"/>
              <a:gd name="T3" fmla="*/ 7173 h 21600"/>
              <a:gd name="T4" fmla="*/ 18327 w 21600"/>
              <a:gd name="T5" fmla="*/ 0 h 21600"/>
              <a:gd name="T6" fmla="*/ 18327 w 21600"/>
              <a:gd name="T7" fmla="*/ 7173 h 21600"/>
              <a:gd name="T8" fmla="*/ 10800 w 21600"/>
              <a:gd name="T9" fmla="*/ 0 h 21600"/>
              <a:gd name="T10" fmla="*/ 10800 w 21600"/>
              <a:gd name="T11" fmla="*/ 21600 h 21600"/>
              <a:gd name="T12" fmla="*/ 0 w 21600"/>
              <a:gd name="T13" fmla="*/ 21600 h 21600"/>
              <a:gd name="T14" fmla="*/ 21600 w 21600"/>
              <a:gd name="T15" fmla="*/ 21600 h 21600"/>
              <a:gd name="T16" fmla="*/ 4445 w 21600"/>
              <a:gd name="T17" fmla="*/ 1858 h 21600"/>
              <a:gd name="T18" fmla="*/ 17311 w 21600"/>
              <a:gd name="T19" fmla="*/ 1232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3362" y="0"/>
                </a:moveTo>
                <a:lnTo>
                  <a:pt x="18327" y="0"/>
                </a:lnTo>
                <a:lnTo>
                  <a:pt x="18327" y="14347"/>
                </a:lnTo>
                <a:lnTo>
                  <a:pt x="3362" y="14347"/>
                </a:lnTo>
                <a:lnTo>
                  <a:pt x="3362" y="0"/>
                </a:lnTo>
                <a:close/>
              </a:path>
              <a:path w="21600" h="21600" extrusionOk="0">
                <a:moveTo>
                  <a:pt x="3340" y="15068"/>
                </a:moveTo>
                <a:lnTo>
                  <a:pt x="0" y="19877"/>
                </a:lnTo>
                <a:lnTo>
                  <a:pt x="21600" y="19877"/>
                </a:lnTo>
                <a:lnTo>
                  <a:pt x="18327" y="15068"/>
                </a:lnTo>
                <a:lnTo>
                  <a:pt x="3340" y="15068"/>
                </a:lnTo>
                <a:close/>
              </a:path>
              <a:path w="21600" h="21600" extrusionOk="0">
                <a:moveTo>
                  <a:pt x="0" y="19877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9877"/>
                </a:lnTo>
                <a:lnTo>
                  <a:pt x="0" y="19877"/>
                </a:lnTo>
                <a:close/>
              </a:path>
              <a:path w="21600" h="21600" extrusionOk="0">
                <a:moveTo>
                  <a:pt x="4186" y="1523"/>
                </a:moveTo>
                <a:lnTo>
                  <a:pt x="17547" y="1523"/>
                </a:lnTo>
                <a:lnTo>
                  <a:pt x="17547" y="12744"/>
                </a:lnTo>
                <a:lnTo>
                  <a:pt x="4186" y="12744"/>
                </a:lnTo>
                <a:lnTo>
                  <a:pt x="4186" y="1523"/>
                </a:lnTo>
                <a:close/>
              </a:path>
              <a:path w="21600" h="21600" extrusionOk="0">
                <a:moveTo>
                  <a:pt x="3318" y="15549"/>
                </a:moveTo>
                <a:lnTo>
                  <a:pt x="2917" y="16110"/>
                </a:lnTo>
                <a:lnTo>
                  <a:pt x="18727" y="16110"/>
                </a:lnTo>
                <a:lnTo>
                  <a:pt x="18327" y="15549"/>
                </a:lnTo>
                <a:lnTo>
                  <a:pt x="3318" y="15549"/>
                </a:lnTo>
                <a:close/>
              </a:path>
              <a:path w="21600" h="21600" extrusionOk="0">
                <a:moveTo>
                  <a:pt x="6213" y="18314"/>
                </a:moveTo>
                <a:lnTo>
                  <a:pt x="5946" y="18875"/>
                </a:lnTo>
                <a:lnTo>
                  <a:pt x="15766" y="18875"/>
                </a:lnTo>
                <a:lnTo>
                  <a:pt x="15499" y="18314"/>
                </a:lnTo>
                <a:lnTo>
                  <a:pt x="6213" y="18314"/>
                </a:lnTo>
                <a:close/>
              </a:path>
              <a:path w="21600" h="21600" extrusionOk="0">
                <a:moveTo>
                  <a:pt x="2828" y="16471"/>
                </a:moveTo>
                <a:lnTo>
                  <a:pt x="2405" y="17072"/>
                </a:lnTo>
                <a:lnTo>
                  <a:pt x="19284" y="17072"/>
                </a:lnTo>
                <a:lnTo>
                  <a:pt x="18839" y="16471"/>
                </a:lnTo>
                <a:lnTo>
                  <a:pt x="2828" y="16471"/>
                </a:lnTo>
                <a:close/>
              </a:path>
              <a:path w="21600" h="21600" extrusionOk="0">
                <a:moveTo>
                  <a:pt x="2316" y="17352"/>
                </a:moveTo>
                <a:lnTo>
                  <a:pt x="1871" y="17953"/>
                </a:lnTo>
                <a:lnTo>
                  <a:pt x="19863" y="17953"/>
                </a:lnTo>
                <a:lnTo>
                  <a:pt x="19395" y="17352"/>
                </a:lnTo>
                <a:lnTo>
                  <a:pt x="2316" y="17352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533400" y="152400"/>
          <a:ext cx="8534400" cy="68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" name="Group 11"/>
          <p:cNvGrpSpPr/>
          <p:nvPr/>
        </p:nvGrpSpPr>
        <p:grpSpPr>
          <a:xfrm>
            <a:off x="152400" y="914400"/>
            <a:ext cx="2209800" cy="1600200"/>
            <a:chOff x="5658812" y="1908734"/>
            <a:chExt cx="3104188" cy="2053666"/>
          </a:xfrm>
        </p:grpSpPr>
        <p:sp>
          <p:nvSpPr>
            <p:cNvPr id="6" name="Rounded Rectangle 5"/>
            <p:cNvSpPr/>
            <p:nvPr/>
          </p:nvSpPr>
          <p:spPr>
            <a:xfrm>
              <a:off x="5658812" y="1908734"/>
              <a:ext cx="3104188" cy="205366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6627223" y="3721770"/>
              <a:ext cx="1258454" cy="15212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 smtClean="0">
                  <a:solidFill>
                    <a:schemeClr val="tx1"/>
                  </a:solidFill>
                </a:rPr>
                <a:t>Real time OS</a:t>
              </a:r>
              <a:endParaRPr lang="en-US" sz="800" b="1" dirty="0">
                <a:solidFill>
                  <a:schemeClr val="tx1"/>
                </a:solidFill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6101423" y="2037348"/>
              <a:ext cx="2214879" cy="320843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cap="small" dirty="0" smtClean="0"/>
                <a:t>Plant Simulator</a:t>
              </a:r>
              <a:endParaRPr lang="en-US" sz="1000" cap="small" dirty="0"/>
            </a:p>
          </p:txBody>
        </p:sp>
      </p:grpSp>
      <p:grpSp>
        <p:nvGrpSpPr>
          <p:cNvPr id="5" name="Group 38"/>
          <p:cNvGrpSpPr/>
          <p:nvPr/>
        </p:nvGrpSpPr>
        <p:grpSpPr>
          <a:xfrm>
            <a:off x="0" y="1718003"/>
            <a:ext cx="6604447" cy="4334164"/>
            <a:chOff x="152400" y="1615814"/>
            <a:chExt cx="9342877" cy="6117258"/>
          </a:xfrm>
        </p:grpSpPr>
        <p:grpSp>
          <p:nvGrpSpPr>
            <p:cNvPr id="12" name="Group 24"/>
            <p:cNvGrpSpPr/>
            <p:nvPr/>
          </p:nvGrpSpPr>
          <p:grpSpPr>
            <a:xfrm>
              <a:off x="152400" y="2819400"/>
              <a:ext cx="5181600" cy="3733800"/>
              <a:chOff x="3429000" y="1981200"/>
              <a:chExt cx="5181600" cy="3733800"/>
            </a:xfrm>
          </p:grpSpPr>
          <p:sp>
            <p:nvSpPr>
              <p:cNvPr id="13" name="Rounded Rectangle 12"/>
              <p:cNvSpPr/>
              <p:nvPr/>
            </p:nvSpPr>
            <p:spPr>
              <a:xfrm>
                <a:off x="3429000" y="1981200"/>
                <a:ext cx="5181600" cy="3733800"/>
              </a:xfrm>
              <a:prstGeom prst="roundRect">
                <a:avLst/>
              </a:prstGeom>
              <a:solidFill>
                <a:srgbClr val="000000">
                  <a:alpha val="25098"/>
                </a:srgb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3810000" y="2209800"/>
                <a:ext cx="1066800" cy="3276600"/>
              </a:xfrm>
              <a:prstGeom prst="rect">
                <a:avLst/>
              </a:prstGeom>
              <a:solidFill>
                <a:srgbClr val="800000"/>
              </a:solidFill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bg1"/>
                    </a:solidFill>
                  </a:rPr>
                  <a:t>CPU running a RTOS</a:t>
                </a: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5257800" y="2362200"/>
                <a:ext cx="2438400" cy="381000"/>
              </a:xfrm>
              <a:prstGeom prst="rect">
                <a:avLst/>
              </a:prstGeom>
              <a:solidFill>
                <a:srgbClr val="006600">
                  <a:alpha val="40000"/>
                </a:srgb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</a:rPr>
                  <a:t>CAN interface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5257800" y="2971800"/>
                <a:ext cx="2438400" cy="381000"/>
              </a:xfrm>
              <a:prstGeom prst="rect">
                <a:avLst/>
              </a:prstGeom>
              <a:solidFill>
                <a:srgbClr val="006600">
                  <a:alpha val="40000"/>
                </a:srgb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</a:rPr>
                  <a:t>Analog I/O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5257800" y="3581400"/>
                <a:ext cx="2438400" cy="381000"/>
              </a:xfrm>
              <a:prstGeom prst="rect">
                <a:avLst/>
              </a:prstGeom>
              <a:solidFill>
                <a:srgbClr val="006600">
                  <a:alpha val="40000"/>
                </a:srgb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</a:rPr>
                  <a:t>Digital I/O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5257800" y="4267200"/>
                <a:ext cx="2438400" cy="38100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err="1" smtClean="0">
                    <a:solidFill>
                      <a:schemeClr val="tx1"/>
                    </a:solidFill>
                  </a:rPr>
                  <a:t>Firewire</a:t>
                </a:r>
                <a:r>
                  <a:rPr lang="en-US" sz="1400" dirty="0" smtClean="0">
                    <a:solidFill>
                      <a:schemeClr val="tx1"/>
                    </a:solidFill>
                  </a:rPr>
                  <a:t>/HS interface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5257800" y="4876800"/>
                <a:ext cx="2438400" cy="381000"/>
              </a:xfrm>
              <a:prstGeom prst="rect">
                <a:avLst/>
              </a:prstGeom>
              <a:solidFill>
                <a:srgbClr val="0066CC">
                  <a:alpha val="60000"/>
                </a:srgb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</a:rPr>
                  <a:t>LAN interface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Left-Right Arrow 19"/>
              <p:cNvSpPr/>
              <p:nvPr/>
            </p:nvSpPr>
            <p:spPr>
              <a:xfrm>
                <a:off x="4876800" y="2438400"/>
                <a:ext cx="381000" cy="228600"/>
              </a:xfrm>
              <a:prstGeom prst="leftRight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Left-Right Arrow 20"/>
              <p:cNvSpPr/>
              <p:nvPr/>
            </p:nvSpPr>
            <p:spPr>
              <a:xfrm>
                <a:off x="4876800" y="3048000"/>
                <a:ext cx="381000" cy="228600"/>
              </a:xfrm>
              <a:prstGeom prst="leftRight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Left-Right Arrow 21"/>
              <p:cNvSpPr/>
              <p:nvPr/>
            </p:nvSpPr>
            <p:spPr>
              <a:xfrm>
                <a:off x="4876800" y="3657600"/>
                <a:ext cx="381000" cy="228600"/>
              </a:xfrm>
              <a:prstGeom prst="leftRight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Left-Right Arrow 22"/>
              <p:cNvSpPr/>
              <p:nvPr/>
            </p:nvSpPr>
            <p:spPr>
              <a:xfrm>
                <a:off x="4876800" y="4343400"/>
                <a:ext cx="381000" cy="228600"/>
              </a:xfrm>
              <a:prstGeom prst="leftRight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Left-Right Arrow 23"/>
              <p:cNvSpPr/>
              <p:nvPr/>
            </p:nvSpPr>
            <p:spPr>
              <a:xfrm>
                <a:off x="4876800" y="4953000"/>
                <a:ext cx="381000" cy="228600"/>
              </a:xfrm>
              <a:prstGeom prst="leftRight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4" name="Left-Right Arrow 33"/>
            <p:cNvSpPr/>
            <p:nvPr/>
          </p:nvSpPr>
          <p:spPr>
            <a:xfrm rot="20390256">
              <a:off x="4254192" y="1615814"/>
              <a:ext cx="5231288" cy="1306849"/>
            </a:xfrm>
            <a:prstGeom prst="leftRightArrow">
              <a:avLst>
                <a:gd name="adj1" fmla="val 66473"/>
                <a:gd name="adj2" fmla="val 50000"/>
              </a:avLst>
            </a:prstGeom>
            <a:solidFill>
              <a:srgbClr val="92D050"/>
            </a:solidFill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 smtClean="0">
                  <a:solidFill>
                    <a:schemeClr val="tx1"/>
                  </a:solidFill>
                </a:rPr>
                <a:t>Interface with additional actual hardware/controllers</a:t>
              </a:r>
            </a:p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This interface is the same as what is used in an actual vehicle b/w different ECUs to communicate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35" name="Left-Right Arrow 34"/>
            <p:cNvSpPr/>
            <p:nvPr/>
          </p:nvSpPr>
          <p:spPr>
            <a:xfrm rot="1571426">
              <a:off x="4250274" y="6892548"/>
              <a:ext cx="4874448" cy="840524"/>
            </a:xfrm>
            <a:prstGeom prst="leftRightArrow">
              <a:avLst/>
            </a:prstGeom>
            <a:solidFill>
              <a:srgbClr val="99CCFF"/>
            </a:solidFill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This interface is used to communicate with a PC </a:t>
              </a:r>
            </a:p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(for data recording etc)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36" name="Left-Right Arrow 35"/>
            <p:cNvSpPr/>
            <p:nvPr/>
          </p:nvSpPr>
          <p:spPr>
            <a:xfrm rot="621646">
              <a:off x="4492096" y="5333776"/>
              <a:ext cx="5003181" cy="762000"/>
            </a:xfrm>
            <a:prstGeom prst="leftRightArrow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This is used to interface with additional RT simulators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38" name="Left-Right Arrow 37"/>
            <p:cNvSpPr/>
            <p:nvPr/>
          </p:nvSpPr>
          <p:spPr>
            <a:xfrm>
              <a:off x="4419601" y="3657602"/>
              <a:ext cx="5003181" cy="1219201"/>
            </a:xfrm>
            <a:prstGeom prst="leftRightArrow">
              <a:avLst>
                <a:gd name="adj1" fmla="val 74907"/>
                <a:gd name="adj2" fmla="val 43773"/>
              </a:avLst>
            </a:prstGeom>
            <a:solidFill>
              <a:srgbClr val="92D050"/>
            </a:solidFill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 smtClean="0">
                  <a:solidFill>
                    <a:schemeClr val="tx1"/>
                  </a:solidFill>
                </a:rPr>
                <a:t>Test ECU interface</a:t>
              </a:r>
            </a:p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This is how signals are sent to &amp; from the test ECU – equivalent to a vehicle wiring harness connected to a production ECU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5" name="Group 48"/>
          <p:cNvGrpSpPr/>
          <p:nvPr/>
        </p:nvGrpSpPr>
        <p:grpSpPr>
          <a:xfrm>
            <a:off x="6629400" y="2819400"/>
            <a:ext cx="2133600" cy="1524000"/>
            <a:chOff x="457201" y="1908734"/>
            <a:chExt cx="3104188" cy="2053666"/>
          </a:xfrm>
        </p:grpSpPr>
        <p:sp>
          <p:nvSpPr>
            <p:cNvPr id="40" name="Rounded Rectangle 39"/>
            <p:cNvSpPr/>
            <p:nvPr/>
          </p:nvSpPr>
          <p:spPr>
            <a:xfrm>
              <a:off x="457201" y="1908734"/>
              <a:ext cx="3104188" cy="205366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295400" y="3734077"/>
              <a:ext cx="1258454" cy="15212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 smtClean="0">
                  <a:solidFill>
                    <a:schemeClr val="tx1"/>
                  </a:solidFill>
                </a:rPr>
                <a:t>Real time OS</a:t>
              </a:r>
              <a:endParaRPr lang="en-US" sz="800" b="1" dirty="0">
                <a:solidFill>
                  <a:schemeClr val="tx1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08893" y="1984795"/>
              <a:ext cx="2684704" cy="248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cap="small" dirty="0" smtClean="0"/>
                <a:t>Embedded Target (ECU)/RP Target</a:t>
              </a:r>
              <a:endParaRPr lang="en-US" sz="600" b="1" cap="small" dirty="0"/>
            </a:p>
          </p:txBody>
        </p:sp>
        <p:sp>
          <p:nvSpPr>
            <p:cNvPr id="44" name="Rounded Rectangle 43"/>
            <p:cNvSpPr/>
            <p:nvPr/>
          </p:nvSpPr>
          <p:spPr>
            <a:xfrm>
              <a:off x="792789" y="2248559"/>
              <a:ext cx="2349115" cy="304247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cap="small" dirty="0" smtClean="0"/>
                <a:t>Control System</a:t>
              </a:r>
              <a:endParaRPr lang="en-US" sz="1000" cap="small" dirty="0"/>
            </a:p>
          </p:txBody>
        </p:sp>
        <p:sp>
          <p:nvSpPr>
            <p:cNvPr id="45" name="Rounded Rectangle 44"/>
            <p:cNvSpPr/>
            <p:nvPr/>
          </p:nvSpPr>
          <p:spPr>
            <a:xfrm>
              <a:off x="3200400" y="2362200"/>
              <a:ext cx="228600" cy="12954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I/O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</p:grpSp>
      <p:sp>
        <p:nvSpPr>
          <p:cNvPr id="49" name="Slide Number Placeholder 4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533400" y="152400"/>
          <a:ext cx="8534400" cy="68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1" name="Content Placeholder 5"/>
          <p:cNvSpPr>
            <a:spLocks noGrp="1"/>
          </p:cNvSpPr>
          <p:nvPr>
            <p:ph idx="1"/>
          </p:nvPr>
        </p:nvSpPr>
        <p:spPr>
          <a:xfrm>
            <a:off x="304800" y="4648200"/>
            <a:ext cx="8534400" cy="1981200"/>
          </a:xfrm>
        </p:spPr>
        <p:txBody>
          <a:bodyPr>
            <a:normAutofit/>
          </a:bodyPr>
          <a:lstStyle/>
          <a:p>
            <a:pPr algn="just"/>
            <a:r>
              <a:rPr lang="en-US" sz="1400" b="1" dirty="0" smtClean="0"/>
              <a:t>Rapid prototyping  - enables realization of control strategies within short lead times</a:t>
            </a:r>
          </a:p>
          <a:p>
            <a:pPr algn="just"/>
            <a:r>
              <a:rPr lang="en-US" sz="1400" dirty="0" smtClean="0"/>
              <a:t>All control models converted to code and run real-time on a rapid prototyping simulation system connected to various analog and digital I/Os</a:t>
            </a:r>
          </a:p>
          <a:p>
            <a:pPr algn="just"/>
            <a:r>
              <a:rPr lang="en-US" sz="1400" dirty="0" smtClean="0"/>
              <a:t>Control  is tested on the actual plant (prototype/existing vehicle with all systems working)</a:t>
            </a:r>
          </a:p>
          <a:p>
            <a:pPr algn="just"/>
            <a:r>
              <a:rPr lang="en-US" sz="1400" dirty="0" smtClean="0"/>
              <a:t>Real-time calibration is possible, enabling tuning of parameters with the control system running on a vehicle</a:t>
            </a:r>
          </a:p>
          <a:p>
            <a:pPr algn="just"/>
            <a:r>
              <a:rPr lang="en-US" sz="1400" b="1" dirty="0" smtClean="0">
                <a:solidFill>
                  <a:srgbClr val="C00000"/>
                </a:solidFill>
              </a:rPr>
              <a:t>Rapid prototyping is not always the final implementation of automotive software – more extensive and comprehensive testing might be required before a final release</a:t>
            </a:r>
          </a:p>
        </p:txBody>
      </p:sp>
      <p:grpSp>
        <p:nvGrpSpPr>
          <p:cNvPr id="3" name="Group 46"/>
          <p:cNvGrpSpPr/>
          <p:nvPr/>
        </p:nvGrpSpPr>
        <p:grpSpPr>
          <a:xfrm>
            <a:off x="457201" y="762000"/>
            <a:ext cx="8305799" cy="3723289"/>
            <a:chOff x="457201" y="1686911"/>
            <a:chExt cx="8305799" cy="3723289"/>
          </a:xfrm>
        </p:grpSpPr>
        <p:grpSp>
          <p:nvGrpSpPr>
            <p:cNvPr id="7" name="Group 34"/>
            <p:cNvGrpSpPr/>
            <p:nvPr/>
          </p:nvGrpSpPr>
          <p:grpSpPr>
            <a:xfrm>
              <a:off x="457201" y="2362200"/>
              <a:ext cx="8305799" cy="3048000"/>
              <a:chOff x="457201" y="914400"/>
              <a:chExt cx="8305799" cy="3048000"/>
            </a:xfrm>
          </p:grpSpPr>
          <p:grpSp>
            <p:nvGrpSpPr>
              <p:cNvPr id="8" name="Group 46"/>
              <p:cNvGrpSpPr/>
              <p:nvPr/>
            </p:nvGrpSpPr>
            <p:grpSpPr>
              <a:xfrm>
                <a:off x="457201" y="914400"/>
                <a:ext cx="8305799" cy="3048000"/>
                <a:chOff x="457200" y="2209800"/>
                <a:chExt cx="8000999" cy="2895601"/>
              </a:xfrm>
            </p:grpSpPr>
            <p:grpSp>
              <p:nvGrpSpPr>
                <p:cNvPr id="9" name="Group 41"/>
                <p:cNvGrpSpPr/>
                <p:nvPr/>
              </p:nvGrpSpPr>
              <p:grpSpPr>
                <a:xfrm>
                  <a:off x="457200" y="3154418"/>
                  <a:ext cx="8000999" cy="1950983"/>
                  <a:chOff x="457200" y="3230617"/>
                  <a:chExt cx="8000999" cy="1950983"/>
                </a:xfrm>
              </p:grpSpPr>
              <p:grpSp>
                <p:nvGrpSpPr>
                  <p:cNvPr id="10" name="Group 29"/>
                  <p:cNvGrpSpPr/>
                  <p:nvPr/>
                </p:nvGrpSpPr>
                <p:grpSpPr>
                  <a:xfrm>
                    <a:off x="457200" y="3230617"/>
                    <a:ext cx="8000999" cy="1950983"/>
                    <a:chOff x="1066800" y="3962400"/>
                    <a:chExt cx="7543800" cy="2057400"/>
                  </a:xfrm>
                </p:grpSpPr>
                <p:grpSp>
                  <p:nvGrpSpPr>
                    <p:cNvPr id="11" name="Group 26"/>
                    <p:cNvGrpSpPr/>
                    <p:nvPr/>
                  </p:nvGrpSpPr>
                  <p:grpSpPr>
                    <a:xfrm>
                      <a:off x="1066800" y="3962400"/>
                      <a:ext cx="7543800" cy="2057400"/>
                      <a:chOff x="1066800" y="3962400"/>
                      <a:chExt cx="7543800" cy="2057400"/>
                    </a:xfrm>
                  </p:grpSpPr>
                  <p:grpSp>
                    <p:nvGrpSpPr>
                      <p:cNvPr id="12" name="Group 4"/>
                      <p:cNvGrpSpPr/>
                      <p:nvPr/>
                    </p:nvGrpSpPr>
                    <p:grpSpPr>
                      <a:xfrm>
                        <a:off x="1066800" y="3962400"/>
                        <a:ext cx="7543800" cy="2057400"/>
                        <a:chOff x="1066800" y="3962400"/>
                        <a:chExt cx="7543800" cy="2057400"/>
                      </a:xfrm>
                    </p:grpSpPr>
                    <p:sp>
                      <p:nvSpPr>
                        <p:cNvPr id="23" name="Rounded Rectangle 22"/>
                        <p:cNvSpPr/>
                        <p:nvPr/>
                      </p:nvSpPr>
                      <p:spPr>
                        <a:xfrm>
                          <a:off x="1066800" y="3962400"/>
                          <a:ext cx="2819400" cy="2057400"/>
                        </a:xfrm>
                        <a:prstGeom prst="roundRect">
                          <a:avLst/>
                        </a:prstGeom>
                        <a:solidFill>
                          <a:schemeClr val="bg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3">
                          <a:schemeClr val="lt1"/>
                        </a:lnRef>
                        <a:fillRef idx="1">
                          <a:schemeClr val="accent6"/>
                        </a:fillRef>
                        <a:effectRef idx="1">
                          <a:schemeClr val="accent6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6" name="Rounded Rectangle 5"/>
                        <p:cNvSpPr/>
                        <p:nvPr/>
                      </p:nvSpPr>
                      <p:spPr>
                        <a:xfrm>
                          <a:off x="5791200" y="3962400"/>
                          <a:ext cx="2819400" cy="2057400"/>
                        </a:xfrm>
                        <a:prstGeom prst="roundRect">
                          <a:avLst/>
                        </a:prstGeom>
                        <a:solidFill>
                          <a:schemeClr val="bg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3">
                          <a:schemeClr val="lt1"/>
                        </a:lnRef>
                        <a:fillRef idx="1">
                          <a:schemeClr val="accent6"/>
                        </a:fillRef>
                        <a:effectRef idx="1">
                          <a:schemeClr val="accent6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24" name="Rectangle 23"/>
                        <p:cNvSpPr/>
                        <p:nvPr/>
                      </p:nvSpPr>
                      <p:spPr>
                        <a:xfrm>
                          <a:off x="1828100" y="5791062"/>
                          <a:ext cx="1143000" cy="152400"/>
                        </a:xfrm>
                        <a:prstGeom prst="rect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 sz="1100" b="1" dirty="0" smtClean="0">
                              <a:solidFill>
                                <a:schemeClr val="tx1"/>
                              </a:solidFill>
                            </a:rPr>
                            <a:t>Real time OS</a:t>
                          </a:r>
                          <a:endParaRPr lang="en-US" sz="1100" b="1" dirty="0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30" name="Rectangle 29"/>
                        <p:cNvSpPr/>
                        <p:nvPr/>
                      </p:nvSpPr>
                      <p:spPr>
                        <a:xfrm>
                          <a:off x="6670766" y="5778732"/>
                          <a:ext cx="1143000" cy="152400"/>
                        </a:xfrm>
                        <a:prstGeom prst="rect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 sz="1100" b="1" dirty="0" smtClean="0">
                              <a:solidFill>
                                <a:schemeClr val="tx1"/>
                              </a:solidFill>
                            </a:rPr>
                            <a:t>Real time</a:t>
                          </a:r>
                          <a:endParaRPr lang="en-US" sz="1100" b="1" dirty="0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25" name="TextBox 24"/>
                      <p:cNvSpPr txBox="1"/>
                      <p:nvPr/>
                    </p:nvSpPr>
                    <p:spPr>
                      <a:xfrm>
                        <a:off x="1295400" y="4038600"/>
                        <a:ext cx="2438400" cy="24666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sz="1000" b="1" cap="small" dirty="0" smtClean="0"/>
                          <a:t>Rapid Prototyping Target</a:t>
                        </a:r>
                        <a:endParaRPr lang="en-US" sz="1000" b="1" cap="small" dirty="0"/>
                      </a:p>
                    </p:txBody>
                  </p:sp>
                  <p:sp>
                    <p:nvSpPr>
                      <p:cNvPr id="26" name="Left-Right Arrow 25"/>
                      <p:cNvSpPr/>
                      <p:nvPr/>
                    </p:nvSpPr>
                    <p:spPr>
                      <a:xfrm>
                        <a:off x="3922060" y="4493029"/>
                        <a:ext cx="1828800" cy="1209362"/>
                      </a:xfrm>
                      <a:prstGeom prst="leftRightArrow">
                        <a:avLst>
                          <a:gd name="adj1" fmla="val 40066"/>
                          <a:gd name="adj2" fmla="val 22026"/>
                        </a:avLst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>
                        <a:solidFill>
                          <a:srgbClr val="800000"/>
                        </a:solidFill>
                      </a:ln>
                    </p:spPr>
                    <p:style>
                      <a:lnRef idx="3">
                        <a:schemeClr val="lt1"/>
                      </a:lnRef>
                      <a:fillRef idx="1">
                        <a:schemeClr val="dk1"/>
                      </a:fillRef>
                      <a:effectRef idx="1">
                        <a:schemeClr val="dk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1000" b="1" cap="small" dirty="0" smtClean="0">
                            <a:solidFill>
                              <a:schemeClr val="tx1"/>
                            </a:solidFill>
                          </a:rPr>
                          <a:t>Signal Harness (Sensor &amp; Actuator signals)</a:t>
                        </a:r>
                        <a:endParaRPr lang="en-US" sz="1000" b="1" cap="small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29" name="Rounded Rectangle 28"/>
                    <p:cNvSpPr/>
                    <p:nvPr/>
                  </p:nvSpPr>
                  <p:spPr>
                    <a:xfrm>
                      <a:off x="1371600" y="4302843"/>
                      <a:ext cx="2133600" cy="304800"/>
                    </a:xfrm>
                    <a:prstGeom prst="roundRect">
                      <a:avLst/>
                    </a:prstGeom>
                  </p:spPr>
                  <p:style>
                    <a:lnRef idx="1">
                      <a:schemeClr val="dk1"/>
                    </a:lnRef>
                    <a:fillRef idx="2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400" cap="small" dirty="0" smtClean="0"/>
                        <a:t>Control System</a:t>
                      </a:r>
                      <a:endParaRPr lang="en-US" sz="1400" cap="small" dirty="0"/>
                    </a:p>
                  </p:txBody>
                </p:sp>
              </p:grpSp>
              <p:sp>
                <p:nvSpPr>
                  <p:cNvPr id="38" name="Rounded Rectangle 37"/>
                  <p:cNvSpPr/>
                  <p:nvPr/>
                </p:nvSpPr>
                <p:spPr>
                  <a:xfrm>
                    <a:off x="5894295" y="3352800"/>
                    <a:ext cx="2133599" cy="304801"/>
                  </a:xfrm>
                  <a:prstGeom prst="roundRect">
                    <a:avLst/>
                  </a:prstGeom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400" cap="small" dirty="0" smtClean="0"/>
                      <a:t>Actual Plant</a:t>
                    </a:r>
                    <a:endParaRPr lang="en-US" sz="1400" cap="small" dirty="0"/>
                  </a:p>
                </p:txBody>
              </p:sp>
            </p:grpSp>
            <p:sp>
              <p:nvSpPr>
                <p:cNvPr id="44" name="Left-Right Arrow Callout 43"/>
                <p:cNvSpPr/>
                <p:nvPr/>
              </p:nvSpPr>
              <p:spPr>
                <a:xfrm>
                  <a:off x="3124200" y="2209800"/>
                  <a:ext cx="2667000" cy="1371600"/>
                </a:xfrm>
                <a:prstGeom prst="leftRightArrowCallout">
                  <a:avLst>
                    <a:gd name="adj1" fmla="val 13235"/>
                    <a:gd name="adj2" fmla="val 14543"/>
                    <a:gd name="adj3" fmla="val 19118"/>
                    <a:gd name="adj4" fmla="val 60224"/>
                  </a:avLst>
                </a:prstGeom>
                <a:noFill/>
                <a:ln w="28575">
                  <a:solidFill>
                    <a:srgbClr val="800000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/>
                  <a:endParaRPr lang="en-US" sz="1200" dirty="0" smtClean="0">
                    <a:solidFill>
                      <a:schemeClr val="tx1"/>
                    </a:solidFill>
                  </a:endParaRPr>
                </a:p>
                <a:p>
                  <a:pPr algn="just"/>
                  <a:endParaRPr lang="en-US" sz="1200" dirty="0" smtClean="0">
                    <a:solidFill>
                      <a:schemeClr val="tx1"/>
                    </a:solidFill>
                  </a:endParaRPr>
                </a:p>
                <a:p>
                  <a:pPr algn="just"/>
                  <a:endParaRPr lang="en-US" sz="1200" dirty="0" smtClean="0">
                    <a:solidFill>
                      <a:schemeClr val="tx1"/>
                    </a:solidFill>
                  </a:endParaRPr>
                </a:p>
                <a:p>
                  <a:pPr algn="just"/>
                  <a:endParaRPr lang="en-US" sz="1200" dirty="0" smtClean="0">
                    <a:solidFill>
                      <a:schemeClr val="tx1"/>
                    </a:solidFill>
                  </a:endParaRPr>
                </a:p>
                <a:p>
                  <a:pPr algn="just"/>
                  <a:endParaRPr lang="en-US" sz="1200" dirty="0" smtClean="0">
                    <a:solidFill>
                      <a:schemeClr val="tx1"/>
                    </a:solidFill>
                  </a:endParaRPr>
                </a:p>
                <a:p>
                  <a:pPr algn="just"/>
                  <a:r>
                    <a:rPr lang="en-US" sz="1200" dirty="0" smtClean="0">
                      <a:solidFill>
                        <a:schemeClr val="tx1"/>
                      </a:solidFill>
                    </a:rPr>
                    <a:t>Initial setup and  data logging via PC interface</a:t>
                  </a:r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48" name="Rounded Rectangle 47"/>
              <p:cNvSpPr/>
              <p:nvPr/>
            </p:nvSpPr>
            <p:spPr>
              <a:xfrm>
                <a:off x="3200400" y="2362200"/>
                <a:ext cx="228600" cy="1295400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I/O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9" name="Rounded Rectangle 38"/>
            <p:cNvSpPr/>
            <p:nvPr/>
          </p:nvSpPr>
          <p:spPr>
            <a:xfrm>
              <a:off x="933144" y="1686911"/>
              <a:ext cx="2182091" cy="1445172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ounded Rectangle 40"/>
            <p:cNvSpPr/>
            <p:nvPr/>
          </p:nvSpPr>
          <p:spPr>
            <a:xfrm>
              <a:off x="1094780" y="2698532"/>
              <a:ext cx="1778000" cy="361293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cap="small" dirty="0" smtClean="0"/>
                <a:t>Code Generation</a:t>
              </a:r>
              <a:endParaRPr lang="en-US" sz="1400" cap="small" dirty="0"/>
            </a:p>
          </p:txBody>
        </p:sp>
        <p:sp>
          <p:nvSpPr>
            <p:cNvPr id="42" name="Rounded Rectangle 41"/>
            <p:cNvSpPr/>
            <p:nvPr/>
          </p:nvSpPr>
          <p:spPr>
            <a:xfrm>
              <a:off x="1175599" y="2120463"/>
              <a:ext cx="1616363" cy="361293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cap="small" dirty="0" smtClean="0"/>
                <a:t>Control Model</a:t>
              </a:r>
              <a:endParaRPr lang="en-US" sz="1400" cap="small" dirty="0"/>
            </a:p>
          </p:txBody>
        </p:sp>
        <p:sp>
          <p:nvSpPr>
            <p:cNvPr id="43" name="Down Arrow 42"/>
            <p:cNvSpPr/>
            <p:nvPr/>
          </p:nvSpPr>
          <p:spPr>
            <a:xfrm>
              <a:off x="1822144" y="2554014"/>
              <a:ext cx="323273" cy="144517"/>
            </a:xfrm>
            <a:prstGeom prst="downArrow">
              <a:avLst/>
            </a:prstGeom>
            <a:solidFill>
              <a:srgbClr val="80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Down Arrow 45"/>
            <p:cNvSpPr/>
            <p:nvPr/>
          </p:nvSpPr>
          <p:spPr>
            <a:xfrm>
              <a:off x="1828800" y="3208283"/>
              <a:ext cx="323273" cy="144517"/>
            </a:xfrm>
            <a:prstGeom prst="downArrow">
              <a:avLst/>
            </a:prstGeom>
            <a:solidFill>
              <a:srgbClr val="80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7" name="Slide Number Placeholder 4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2" name="Rectangle 51"/>
          <p:cNvSpPr/>
          <p:nvPr/>
        </p:nvSpPr>
        <p:spPr>
          <a:xfrm rot="20154787">
            <a:off x="1875094" y="3411167"/>
            <a:ext cx="426266" cy="457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 rot="455769" flipV="1">
            <a:off x="1550170" y="3575809"/>
            <a:ext cx="152400" cy="4571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 rot="455769" flipV="1">
            <a:off x="2157383" y="3646043"/>
            <a:ext cx="152400" cy="4571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 rot="19393498" flipV="1">
            <a:off x="2392837" y="3363379"/>
            <a:ext cx="82362" cy="4571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laptop"/>
          <p:cNvSpPr>
            <a:spLocks noEditPoints="1" noChangeArrowheads="1"/>
          </p:cNvSpPr>
          <p:nvPr/>
        </p:nvSpPr>
        <p:spPr bwMode="auto">
          <a:xfrm>
            <a:off x="3962400" y="1473200"/>
            <a:ext cx="1295400" cy="935038"/>
          </a:xfrm>
          <a:custGeom>
            <a:avLst/>
            <a:gdLst>
              <a:gd name="T0" fmla="*/ 3362 w 21600"/>
              <a:gd name="T1" fmla="*/ 0 h 21600"/>
              <a:gd name="T2" fmla="*/ 3362 w 21600"/>
              <a:gd name="T3" fmla="*/ 7173 h 21600"/>
              <a:gd name="T4" fmla="*/ 18327 w 21600"/>
              <a:gd name="T5" fmla="*/ 0 h 21600"/>
              <a:gd name="T6" fmla="*/ 18327 w 21600"/>
              <a:gd name="T7" fmla="*/ 7173 h 21600"/>
              <a:gd name="T8" fmla="*/ 10800 w 21600"/>
              <a:gd name="T9" fmla="*/ 0 h 21600"/>
              <a:gd name="T10" fmla="*/ 10800 w 21600"/>
              <a:gd name="T11" fmla="*/ 21600 h 21600"/>
              <a:gd name="T12" fmla="*/ 0 w 21600"/>
              <a:gd name="T13" fmla="*/ 21600 h 21600"/>
              <a:gd name="T14" fmla="*/ 21600 w 21600"/>
              <a:gd name="T15" fmla="*/ 21600 h 21600"/>
              <a:gd name="T16" fmla="*/ 4445 w 21600"/>
              <a:gd name="T17" fmla="*/ 1858 h 21600"/>
              <a:gd name="T18" fmla="*/ 17311 w 21600"/>
              <a:gd name="T19" fmla="*/ 1232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3362" y="0"/>
                </a:moveTo>
                <a:lnTo>
                  <a:pt x="18327" y="0"/>
                </a:lnTo>
                <a:lnTo>
                  <a:pt x="18327" y="14347"/>
                </a:lnTo>
                <a:lnTo>
                  <a:pt x="3362" y="14347"/>
                </a:lnTo>
                <a:lnTo>
                  <a:pt x="3362" y="0"/>
                </a:lnTo>
                <a:close/>
              </a:path>
              <a:path w="21600" h="21600" extrusionOk="0">
                <a:moveTo>
                  <a:pt x="3340" y="15068"/>
                </a:moveTo>
                <a:lnTo>
                  <a:pt x="0" y="19877"/>
                </a:lnTo>
                <a:lnTo>
                  <a:pt x="21600" y="19877"/>
                </a:lnTo>
                <a:lnTo>
                  <a:pt x="18327" y="15068"/>
                </a:lnTo>
                <a:lnTo>
                  <a:pt x="3340" y="15068"/>
                </a:lnTo>
                <a:close/>
              </a:path>
              <a:path w="21600" h="21600" extrusionOk="0">
                <a:moveTo>
                  <a:pt x="0" y="19877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9877"/>
                </a:lnTo>
                <a:lnTo>
                  <a:pt x="0" y="19877"/>
                </a:lnTo>
                <a:close/>
              </a:path>
              <a:path w="21600" h="21600" extrusionOk="0">
                <a:moveTo>
                  <a:pt x="4186" y="1523"/>
                </a:moveTo>
                <a:lnTo>
                  <a:pt x="17547" y="1523"/>
                </a:lnTo>
                <a:lnTo>
                  <a:pt x="17547" y="12744"/>
                </a:lnTo>
                <a:lnTo>
                  <a:pt x="4186" y="12744"/>
                </a:lnTo>
                <a:lnTo>
                  <a:pt x="4186" y="1523"/>
                </a:lnTo>
                <a:close/>
              </a:path>
              <a:path w="21600" h="21600" extrusionOk="0">
                <a:moveTo>
                  <a:pt x="3318" y="15549"/>
                </a:moveTo>
                <a:lnTo>
                  <a:pt x="2917" y="16110"/>
                </a:lnTo>
                <a:lnTo>
                  <a:pt x="18727" y="16110"/>
                </a:lnTo>
                <a:lnTo>
                  <a:pt x="18327" y="15549"/>
                </a:lnTo>
                <a:lnTo>
                  <a:pt x="3318" y="15549"/>
                </a:lnTo>
                <a:close/>
              </a:path>
              <a:path w="21600" h="21600" extrusionOk="0">
                <a:moveTo>
                  <a:pt x="6213" y="18314"/>
                </a:moveTo>
                <a:lnTo>
                  <a:pt x="5946" y="18875"/>
                </a:lnTo>
                <a:lnTo>
                  <a:pt x="15766" y="18875"/>
                </a:lnTo>
                <a:lnTo>
                  <a:pt x="15499" y="18314"/>
                </a:lnTo>
                <a:lnTo>
                  <a:pt x="6213" y="18314"/>
                </a:lnTo>
                <a:close/>
              </a:path>
              <a:path w="21600" h="21600" extrusionOk="0">
                <a:moveTo>
                  <a:pt x="2828" y="16471"/>
                </a:moveTo>
                <a:lnTo>
                  <a:pt x="2405" y="17072"/>
                </a:lnTo>
                <a:lnTo>
                  <a:pt x="19284" y="17072"/>
                </a:lnTo>
                <a:lnTo>
                  <a:pt x="18839" y="16471"/>
                </a:lnTo>
                <a:lnTo>
                  <a:pt x="2828" y="16471"/>
                </a:lnTo>
                <a:close/>
              </a:path>
              <a:path w="21600" h="21600" extrusionOk="0">
                <a:moveTo>
                  <a:pt x="2316" y="17352"/>
                </a:moveTo>
                <a:lnTo>
                  <a:pt x="1871" y="17953"/>
                </a:lnTo>
                <a:lnTo>
                  <a:pt x="19863" y="17953"/>
                </a:lnTo>
                <a:lnTo>
                  <a:pt x="19395" y="17352"/>
                </a:lnTo>
                <a:lnTo>
                  <a:pt x="2316" y="17352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873437" y="2967335"/>
            <a:ext cx="33749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Thank You!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428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762542"/>
            <a:ext cx="716280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Module 6:</a:t>
            </a:r>
          </a:p>
          <a:p>
            <a:pPr algn="ctr"/>
            <a:endParaRPr lang="en-US" sz="4400" dirty="0" smtClean="0"/>
          </a:p>
          <a:p>
            <a:pPr lvl="1" algn="ctr"/>
            <a:r>
              <a:rPr lang="en-US" sz="4800" dirty="0"/>
              <a:t>Overview of the Control Design Process</a:t>
            </a:r>
            <a:endParaRPr lang="en-US" sz="48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33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914400"/>
            <a:ext cx="8610601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Rounded Rectangle 10"/>
          <p:cNvSpPr/>
          <p:nvPr/>
        </p:nvSpPr>
        <p:spPr>
          <a:xfrm>
            <a:off x="2133600" y="1143000"/>
            <a:ext cx="533400" cy="533400"/>
          </a:xfrm>
          <a:prstGeom prst="roundRect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2133600" y="3429000"/>
            <a:ext cx="533400" cy="533400"/>
          </a:xfrm>
          <a:prstGeom prst="roundRect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II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2119532" y="5562600"/>
            <a:ext cx="533400" cy="533400"/>
          </a:xfrm>
          <a:prstGeom prst="roundRect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III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2743200" y="1143000"/>
            <a:ext cx="3733800" cy="1143000"/>
          </a:xfrm>
          <a:prstGeom prst="round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Requirements to specifications…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2743200" y="3429000"/>
            <a:ext cx="3733800" cy="1143000"/>
          </a:xfrm>
          <a:prstGeom prst="round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Sub-system(s) development…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729132" y="5562600"/>
            <a:ext cx="3733800" cy="1143000"/>
          </a:xfrm>
          <a:prstGeom prst="round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Sub-system(s) integration and final release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20" name="Content Placeholder 3"/>
          <p:cNvGraphicFramePr>
            <a:graphicFrameLocks/>
          </p:cNvGraphicFramePr>
          <p:nvPr/>
        </p:nvGraphicFramePr>
        <p:xfrm>
          <a:off x="533400" y="152400"/>
          <a:ext cx="8534400" cy="68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371600"/>
            <a:ext cx="89154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8" name="Content Placeholder 3"/>
          <p:cNvGraphicFramePr>
            <a:graphicFrameLocks/>
          </p:cNvGraphicFramePr>
          <p:nvPr/>
        </p:nvGraphicFramePr>
        <p:xfrm>
          <a:off x="533400" y="152400"/>
          <a:ext cx="8534400" cy="68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199" y="1447800"/>
            <a:ext cx="8458201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ounded Rectangle 5"/>
          <p:cNvSpPr/>
          <p:nvPr/>
        </p:nvSpPr>
        <p:spPr>
          <a:xfrm>
            <a:off x="609600" y="4038600"/>
            <a:ext cx="2362200" cy="1600200"/>
          </a:xfrm>
          <a:prstGeom prst="roundRect">
            <a:avLst/>
          </a:prstGeom>
          <a:solidFill>
            <a:srgbClr val="C00000">
              <a:alpha val="32941"/>
            </a:srgbClr>
          </a:solidFill>
          <a:ln w="57150">
            <a:solidFill>
              <a:srgbClr val="800000"/>
            </a:solidFill>
            <a:prstDash val="sysDot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Content Placeholder 3"/>
          <p:cNvGraphicFramePr>
            <a:graphicFrameLocks/>
          </p:cNvGraphicFramePr>
          <p:nvPr/>
        </p:nvGraphicFramePr>
        <p:xfrm>
          <a:off x="533400" y="152400"/>
          <a:ext cx="8534400" cy="68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3"/>
          <p:cNvGraphicFramePr>
            <a:graphicFrameLocks/>
          </p:cNvGraphicFramePr>
          <p:nvPr/>
        </p:nvGraphicFramePr>
        <p:xfrm>
          <a:off x="533400" y="152400"/>
          <a:ext cx="8534400" cy="68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1000" y="1752600"/>
            <a:ext cx="8305800" cy="373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"/>
          <p:cNvGrpSpPr/>
          <p:nvPr/>
        </p:nvGrpSpPr>
        <p:grpSpPr>
          <a:xfrm>
            <a:off x="304800" y="1143000"/>
            <a:ext cx="8610600" cy="5257800"/>
            <a:chOff x="228600" y="1143000"/>
            <a:chExt cx="8610600" cy="5334000"/>
          </a:xfrm>
        </p:grpSpPr>
        <p:grpSp>
          <p:nvGrpSpPr>
            <p:cNvPr id="3" name="Group 9"/>
            <p:cNvGrpSpPr/>
            <p:nvPr/>
          </p:nvGrpSpPr>
          <p:grpSpPr>
            <a:xfrm>
              <a:off x="228600" y="1143000"/>
              <a:ext cx="8610600" cy="5334000"/>
              <a:chOff x="228601" y="1143000"/>
              <a:chExt cx="8610600" cy="5334000"/>
            </a:xfrm>
          </p:grpSpPr>
          <p:graphicFrame>
            <p:nvGraphicFramePr>
              <p:cNvPr id="5" name="Diagram 4"/>
              <p:cNvGraphicFramePr/>
              <p:nvPr/>
            </p:nvGraphicFramePr>
            <p:xfrm>
              <a:off x="228601" y="1143000"/>
              <a:ext cx="8610600" cy="533400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  <p:sp>
            <p:nvSpPr>
              <p:cNvPr id="3074" name="AutoShape 2"/>
              <p:cNvSpPr>
                <a:spLocks noChangeArrowheads="1"/>
              </p:cNvSpPr>
              <p:nvPr/>
            </p:nvSpPr>
            <p:spPr bwMode="auto">
              <a:xfrm>
                <a:off x="3962400" y="3962400"/>
                <a:ext cx="1153886" cy="381938"/>
              </a:xfrm>
              <a:prstGeom prst="leftRightArrow">
                <a:avLst>
                  <a:gd name="adj1" fmla="val 27900"/>
                  <a:gd name="adj2" fmla="val 67738"/>
                </a:avLst>
              </a:prstGeom>
              <a:solidFill>
                <a:srgbClr val="C00000"/>
              </a:solidFill>
              <a:ln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5" name="AutoShape 3"/>
              <p:cNvSpPr>
                <a:spLocks noChangeArrowheads="1"/>
              </p:cNvSpPr>
              <p:nvPr/>
            </p:nvSpPr>
            <p:spPr bwMode="auto">
              <a:xfrm>
                <a:off x="4114800" y="3276600"/>
                <a:ext cx="1009650" cy="347663"/>
              </a:xfrm>
              <a:prstGeom prst="rightArrow">
                <a:avLst>
                  <a:gd name="adj1" fmla="val 33815"/>
                  <a:gd name="adj2" fmla="val 95428"/>
                </a:avLst>
              </a:prstGeom>
              <a:solidFill>
                <a:srgbClr val="C00000"/>
              </a:solidFill>
              <a:ln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6" name="AutoShape 4"/>
              <p:cNvSpPr>
                <a:spLocks noChangeArrowheads="1"/>
              </p:cNvSpPr>
              <p:nvPr/>
            </p:nvSpPr>
            <p:spPr bwMode="auto">
              <a:xfrm>
                <a:off x="3581400" y="3352800"/>
                <a:ext cx="267866" cy="935260"/>
              </a:xfrm>
              <a:prstGeom prst="downArrow">
                <a:avLst>
                  <a:gd name="adj1" fmla="val 50000"/>
                  <a:gd name="adj2" fmla="val 61218"/>
                </a:avLst>
              </a:prstGeom>
              <a:solidFill>
                <a:srgbClr val="C00000"/>
              </a:solidFill>
              <a:ln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vert="eaVert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7" name="AutoShape 5"/>
              <p:cNvSpPr>
                <a:spLocks noChangeArrowheads="1"/>
              </p:cNvSpPr>
              <p:nvPr/>
            </p:nvSpPr>
            <p:spPr bwMode="auto">
              <a:xfrm>
                <a:off x="5218534" y="3352800"/>
                <a:ext cx="267866" cy="935260"/>
              </a:xfrm>
              <a:prstGeom prst="downArrow">
                <a:avLst>
                  <a:gd name="adj1" fmla="val 50000"/>
                  <a:gd name="adj2" fmla="val 61218"/>
                </a:avLst>
              </a:prstGeom>
              <a:solidFill>
                <a:srgbClr val="C00000"/>
              </a:solidFill>
              <a:ln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vert="eaVert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7" name="Rounded Rectangle 16"/>
            <p:cNvSpPr/>
            <p:nvPr/>
          </p:nvSpPr>
          <p:spPr>
            <a:xfrm>
              <a:off x="7239000" y="3581400"/>
              <a:ext cx="1371600" cy="609600"/>
            </a:xfrm>
            <a:prstGeom prst="roundRect">
              <a:avLst/>
            </a:prstGeom>
            <a:solidFill>
              <a:srgbClr val="92B1CA"/>
            </a:solidFill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rgbClr val="002060"/>
                  </a:solidFill>
                </a:rPr>
                <a:t>Plant model</a:t>
              </a:r>
              <a:endParaRPr lang="en-US" b="1" dirty="0">
                <a:solidFill>
                  <a:srgbClr val="002060"/>
                </a:solidFill>
              </a:endParaRPr>
            </a:p>
          </p:txBody>
        </p:sp>
        <p:sp>
          <p:nvSpPr>
            <p:cNvPr id="19" name="Left-Up Arrow 18"/>
            <p:cNvSpPr/>
            <p:nvPr/>
          </p:nvSpPr>
          <p:spPr>
            <a:xfrm rot="18877385">
              <a:off x="6217428" y="3404465"/>
              <a:ext cx="976226" cy="963468"/>
            </a:xfrm>
            <a:prstGeom prst="leftUpArrow">
              <a:avLst>
                <a:gd name="adj1" fmla="val 7769"/>
                <a:gd name="adj2" fmla="val 13634"/>
                <a:gd name="adj3" fmla="val 16765"/>
              </a:avLst>
            </a:prstGeom>
            <a:solidFill>
              <a:srgbClr val="002060"/>
            </a:solidFill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ight Arrow 19"/>
            <p:cNvSpPr/>
            <p:nvPr/>
          </p:nvSpPr>
          <p:spPr>
            <a:xfrm rot="2012900">
              <a:off x="1618427" y="4139102"/>
              <a:ext cx="931438" cy="395295"/>
            </a:xfrm>
            <a:prstGeom prst="rightArrow">
              <a:avLst>
                <a:gd name="adj1" fmla="val 28511"/>
                <a:gd name="adj2" fmla="val 31150"/>
              </a:avLst>
            </a:prstGeom>
            <a:solidFill>
              <a:srgbClr val="800000"/>
            </a:solidFill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381000" y="3657600"/>
              <a:ext cx="1371600" cy="609600"/>
            </a:xfrm>
            <a:prstGeom prst="roundRect">
              <a:avLst/>
            </a:prstGeom>
            <a:solidFill>
              <a:srgbClr val="FFCC99"/>
            </a:solidFill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rgbClr val="800000"/>
                  </a:solidFill>
                </a:rPr>
                <a:t>Control model</a:t>
              </a:r>
              <a:endParaRPr lang="en-US" b="1" dirty="0">
                <a:solidFill>
                  <a:srgbClr val="800000"/>
                </a:solidFill>
              </a:endParaRPr>
            </a:p>
          </p:txBody>
        </p:sp>
      </p:grpSp>
      <p:graphicFrame>
        <p:nvGraphicFramePr>
          <p:cNvPr id="18" name="Content Placeholder 3"/>
          <p:cNvGraphicFramePr>
            <a:graphicFrameLocks/>
          </p:cNvGraphicFramePr>
          <p:nvPr/>
        </p:nvGraphicFramePr>
        <p:xfrm>
          <a:off x="533400" y="152400"/>
          <a:ext cx="8534400" cy="68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1066800"/>
          <a:ext cx="8534400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533400" y="152400"/>
          <a:ext cx="8534400" cy="68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152400"/>
          <a:ext cx="8534400" cy="68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381000" y="914400"/>
            <a:ext cx="3124200" cy="609600"/>
          </a:xfrm>
          <a:prstGeom prst="roundRect">
            <a:avLst/>
          </a:prstGeom>
          <a:solidFill>
            <a:srgbClr val="8000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Requirements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410200" y="914400"/>
            <a:ext cx="3124200" cy="609600"/>
          </a:xfrm>
          <a:prstGeom prst="roundRect">
            <a:avLst/>
          </a:prstGeom>
          <a:solidFill>
            <a:srgbClr val="8000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Specifications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0" name="Striped Right Arrow 9"/>
          <p:cNvSpPr/>
          <p:nvPr/>
        </p:nvSpPr>
        <p:spPr>
          <a:xfrm>
            <a:off x="3733800" y="1066800"/>
            <a:ext cx="1371600" cy="381000"/>
          </a:xfrm>
          <a:prstGeom prst="stripedRightArrow">
            <a:avLst>
              <a:gd name="adj1" fmla="val 64118"/>
              <a:gd name="adj2" fmla="val 68823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381000" y="1600200"/>
            <a:ext cx="3124200" cy="20574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Font typeface="Arial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</a:rPr>
              <a:t>Requirements indicate what the system is desired to do</a:t>
            </a:r>
          </a:p>
          <a:p>
            <a:pPr algn="just">
              <a:buFont typeface="Arial" pitchFamily="34" charset="0"/>
              <a:buChar char="•"/>
            </a:pPr>
            <a:endParaRPr lang="en-US" sz="1200" dirty="0" smtClean="0">
              <a:solidFill>
                <a:schemeClr val="tx1"/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</a:rPr>
              <a:t>Focus on the customer’s wants and needs (functional)</a:t>
            </a:r>
          </a:p>
          <a:p>
            <a:pPr algn="just"/>
            <a:endParaRPr lang="en-US" sz="1200" dirty="0" smtClean="0">
              <a:solidFill>
                <a:schemeClr val="tx1"/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</a:rPr>
              <a:t>Requirements once processed lead to specifications </a:t>
            </a:r>
          </a:p>
          <a:p>
            <a:pPr algn="just"/>
            <a:endParaRPr lang="en-US" sz="1200" dirty="0" smtClean="0">
              <a:solidFill>
                <a:schemeClr val="tx1"/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</a:rPr>
              <a:t>* End user perspective * 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410200" y="1600200"/>
            <a:ext cx="3124200" cy="20574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Font typeface="Arial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</a:rPr>
              <a:t>Specifications indicate how a system has to work to do a desired task</a:t>
            </a:r>
          </a:p>
          <a:p>
            <a:pPr algn="just"/>
            <a:endParaRPr lang="en-US" sz="1200" dirty="0" smtClean="0">
              <a:solidFill>
                <a:schemeClr val="tx1"/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</a:rPr>
              <a:t>Focus on capturing requirements in a precise form to enable the development process (technical)</a:t>
            </a:r>
          </a:p>
          <a:p>
            <a:pPr algn="just"/>
            <a:endParaRPr lang="en-US" sz="1200" dirty="0" smtClean="0">
              <a:solidFill>
                <a:schemeClr val="tx1"/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</a:rPr>
              <a:t>Specifications are ‘implementable’ requirements</a:t>
            </a:r>
          </a:p>
          <a:p>
            <a:pPr algn="just"/>
            <a:endParaRPr lang="en-US" sz="1200" dirty="0" smtClean="0">
              <a:solidFill>
                <a:schemeClr val="tx1"/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</a:rPr>
              <a:t>* Developer perspective * 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81000" y="4114800"/>
            <a:ext cx="3124200" cy="609600"/>
          </a:xfrm>
          <a:prstGeom prst="roundRect">
            <a:avLst/>
          </a:prstGeom>
          <a:solidFill>
            <a:srgbClr val="8000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Validation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5410200" y="4114800"/>
            <a:ext cx="3124200" cy="609600"/>
          </a:xfrm>
          <a:prstGeom prst="roundRect">
            <a:avLst/>
          </a:prstGeom>
          <a:solidFill>
            <a:srgbClr val="8000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Verification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81000" y="4800600"/>
            <a:ext cx="3124200" cy="11430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200" dirty="0" smtClean="0">
                <a:solidFill>
                  <a:schemeClr val="tx1"/>
                </a:solidFill>
              </a:rPr>
              <a:t>Ensuring that the system matches up against requirements</a:t>
            </a:r>
          </a:p>
          <a:p>
            <a:pPr algn="just"/>
            <a:endParaRPr lang="en-US" sz="1200" dirty="0" smtClean="0">
              <a:solidFill>
                <a:schemeClr val="tx1"/>
              </a:solidFill>
            </a:endParaRPr>
          </a:p>
          <a:p>
            <a:pPr lvl="1" algn="just"/>
            <a:r>
              <a:rPr lang="en-US" sz="1400" b="1" dirty="0" smtClean="0">
                <a:solidFill>
                  <a:srgbClr val="FF0000"/>
                </a:solidFill>
              </a:rPr>
              <a:t>Building the right thing…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5410200" y="4800600"/>
            <a:ext cx="3124200" cy="11430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200" dirty="0" smtClean="0">
                <a:solidFill>
                  <a:schemeClr val="tx1"/>
                </a:solidFill>
              </a:rPr>
              <a:t>Ensuring that the system matches up against specifications</a:t>
            </a:r>
          </a:p>
          <a:p>
            <a:pPr algn="just"/>
            <a:endParaRPr lang="en-US" sz="1200" dirty="0" smtClean="0">
              <a:solidFill>
                <a:schemeClr val="tx1"/>
              </a:solidFill>
            </a:endParaRPr>
          </a:p>
          <a:p>
            <a:pPr algn="just"/>
            <a:r>
              <a:rPr lang="en-US" sz="1400" b="1" dirty="0" smtClean="0">
                <a:solidFill>
                  <a:srgbClr val="FF0000"/>
                </a:solidFill>
              </a:rPr>
              <a:t>Building it right…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19" name="Left-Right Arrow 18"/>
          <p:cNvSpPr/>
          <p:nvPr/>
        </p:nvSpPr>
        <p:spPr>
          <a:xfrm>
            <a:off x="457200" y="3733800"/>
            <a:ext cx="7924800" cy="76200"/>
          </a:xfrm>
          <a:prstGeom prst="leftRight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Up Arrow 19"/>
          <p:cNvSpPr/>
          <p:nvPr/>
        </p:nvSpPr>
        <p:spPr>
          <a:xfrm>
            <a:off x="1371600" y="3733800"/>
            <a:ext cx="990600" cy="381000"/>
          </a:xfrm>
          <a:prstGeom prst="upArrow">
            <a:avLst/>
          </a:prstGeom>
          <a:solidFill>
            <a:srgbClr val="0066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Up Arrow 20"/>
          <p:cNvSpPr/>
          <p:nvPr/>
        </p:nvSpPr>
        <p:spPr>
          <a:xfrm>
            <a:off x="6553200" y="3733800"/>
            <a:ext cx="990600" cy="381000"/>
          </a:xfrm>
          <a:prstGeom prst="upArrow">
            <a:avLst/>
          </a:prstGeom>
          <a:solidFill>
            <a:srgbClr val="0066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381000" y="6096000"/>
            <a:ext cx="8153400" cy="304800"/>
          </a:xfrm>
          <a:prstGeom prst="roundRect">
            <a:avLst/>
          </a:prstGeom>
          <a:solidFill>
            <a:srgbClr val="8000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A system that passes all verification tests can still fail in the validation phase !!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1893</TotalTime>
  <Words>952</Words>
  <Application>Microsoft Office PowerPoint</Application>
  <PresentationFormat>On-screen Show (4:3)</PresentationFormat>
  <Paragraphs>185</Paragraphs>
  <Slides>17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Rothenberger</dc:creator>
  <cp:lastModifiedBy>Beth Bezaire</cp:lastModifiedBy>
  <cp:revision>18</cp:revision>
  <dcterms:created xsi:type="dcterms:W3CDTF">2013-01-07T18:43:46Z</dcterms:created>
  <dcterms:modified xsi:type="dcterms:W3CDTF">2014-08-29T16:24:57Z</dcterms:modified>
</cp:coreProperties>
</file>